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376" r:id="rId5"/>
    <p:sldId id="378" r:id="rId6"/>
    <p:sldId id="379" r:id="rId7"/>
    <p:sldId id="390" r:id="rId8"/>
    <p:sldId id="381" r:id="rId9"/>
    <p:sldId id="384" r:id="rId10"/>
    <p:sldId id="382" r:id="rId11"/>
    <p:sldId id="386" r:id="rId12"/>
    <p:sldId id="387" r:id="rId13"/>
    <p:sldId id="268" r:id="rId14"/>
    <p:sldId id="413" r:id="rId15"/>
    <p:sldId id="385" r:id="rId16"/>
    <p:sldId id="262" r:id="rId17"/>
    <p:sldId id="275" r:id="rId18"/>
    <p:sldId id="394" r:id="rId19"/>
    <p:sldId id="408" r:id="rId20"/>
    <p:sldId id="392" r:id="rId21"/>
    <p:sldId id="407" r:id="rId22"/>
    <p:sldId id="397" r:id="rId23"/>
    <p:sldId id="396" r:id="rId24"/>
    <p:sldId id="395" r:id="rId25"/>
    <p:sldId id="276" r:id="rId26"/>
    <p:sldId id="273" r:id="rId27"/>
    <p:sldId id="399" r:id="rId28"/>
    <p:sldId id="401" r:id="rId29"/>
    <p:sldId id="403" r:id="rId30"/>
    <p:sldId id="405" r:id="rId31"/>
    <p:sldId id="406" r:id="rId32"/>
    <p:sldId id="414" r:id="rId33"/>
    <p:sldId id="393" r:id="rId34"/>
    <p:sldId id="411" r:id="rId35"/>
    <p:sldId id="398" r:id="rId36"/>
    <p:sldId id="400" r:id="rId37"/>
    <p:sldId id="380" r:id="rId38"/>
    <p:sldId id="417" r:id="rId39"/>
    <p:sldId id="416" r:id="rId40"/>
    <p:sldId id="415" r:id="rId41"/>
    <p:sldId id="418" r:id="rId42"/>
    <p:sldId id="420" r:id="rId43"/>
    <p:sldId id="421" r:id="rId44"/>
    <p:sldId id="422" r:id="rId4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6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4" autoAdjust="0"/>
    <p:restoredTop sz="93216" autoAdjust="0"/>
  </p:normalViewPr>
  <p:slideViewPr>
    <p:cSldViewPr snapToGrid="0" showGuides="1">
      <p:cViewPr varScale="1">
        <p:scale>
          <a:sx n="73" d="100"/>
          <a:sy n="73" d="100"/>
        </p:scale>
        <p:origin x="420" y="52"/>
      </p:cViewPr>
      <p:guideLst>
        <p:guide pos="57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#1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#2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7B29B-D910-4EFE-8C3E-6ED9374D0A0A}" type="doc">
      <dgm:prSet loTypeId="urn:microsoft.com/office/officeart/2016/7/layout/BasicTimeline#1" loCatId="other" qsTypeId="urn:microsoft.com/office/officeart/2005/8/quickstyle/simple1#1" qsCatId="simple" csTypeId="urn:microsoft.com/office/officeart/2005/8/colors/accent3_2#1" csCatId="accent3" phldr="1"/>
      <dgm:spPr/>
      <dgm:t>
        <a:bodyPr rtlCol="0"/>
        <a:lstStyle>
          <a:defPPr>
            <a:defRPr lang="it-IT"/>
          </a:defPPr>
        </a:lstStyle>
        <a:p>
          <a:pPr rtl="0"/>
          <a:endParaRPr lang="it-IT"/>
        </a:p>
      </dgm:t>
    </dgm:pt>
    <dgm:pt modelId="{6DEFC8AA-A33F-48F8-9C25-E9B2128D92CD}">
      <dgm:prSet phldrT="[Text]" phldr="0" custT="1"/>
      <dgm:spPr/>
      <dgm:t>
        <a:bodyPr rtlCol="0"/>
        <a:lstStyle>
          <a:defPPr>
            <a:defRPr lang="it-IT"/>
          </a:defPPr>
        </a:lstStyle>
        <a:p>
          <a:r>
            <a:rPr lang="it-IT" sz="2000" b="0" spc="50" dirty="0">
              <a:solidFill>
                <a:schemeClr val="accent3"/>
              </a:solidFill>
              <a:latin typeface="+mj-lt"/>
            </a:rPr>
            <a:t>3 incontri da 2 ore</a:t>
          </a:r>
        </a:p>
      </dgm:t>
    </dgm:pt>
    <dgm:pt modelId="{4FC1DB39-D67C-4219-80AD-A97F169B043F}" type="parTrans" cxnId="{0CF457AA-7E08-43AA-B4EA-CB4BC915031D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F8E8046A-2F16-4D2A-B74B-D3F0F194FE09}" type="sibTrans" cxnId="{0CF457AA-7E08-43AA-B4EA-CB4BC915031D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02DA89E2-C257-4D34-85AB-C9732260ABFD}">
      <dgm:prSet phldrT="[Text]"/>
      <dgm:spPr/>
      <dgm:t>
        <a:bodyPr rtlCol="0"/>
        <a:lstStyle>
          <a:defPPr>
            <a:defRPr lang="it-IT"/>
          </a:defPPr>
        </a:lstStyle>
        <a:p>
          <a:r>
            <a:rPr lang="it-IT" b="1" dirty="0">
              <a:latin typeface="Avenir Next LT Pro"/>
            </a:rPr>
            <a:t>DALLA SCUOLA AL LAVORO: una bussola per le</a:t>
          </a:r>
          <a:r>
            <a:rPr lang="it-IT" b="1" dirty="0"/>
            <a:t>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/>
            </a:rPr>
            <a:t>tue scelte </a:t>
          </a:r>
          <a:endParaRPr lang="it-IT" b="1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96729367-96CC-4DF6-971A-47877F4EF6D3}" type="parTrans" cxnId="{EC023D72-357E-4D03-91A5-B6E6245BD9BE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693C94AC-90AC-4B6B-8CFD-AA0505DB8FF5}" type="sibTrans" cxnId="{EC023D72-357E-4D03-91A5-B6E6245BD9BE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1752C35D-091D-42C9-97A4-7263EAD0C8DF}">
      <dgm:prSet phldrT="[Text]" phldr="0" custT="1"/>
      <dgm:spPr/>
      <dgm:t>
        <a:bodyPr rtlCol="0"/>
        <a:lstStyle>
          <a:defPPr>
            <a:defRPr lang="it-IT"/>
          </a:defPPr>
        </a:lstStyle>
        <a:p>
          <a:r>
            <a:rPr lang="it-IT" sz="2000" b="0" dirty="0">
              <a:solidFill>
                <a:schemeClr val="accent3"/>
              </a:solidFill>
              <a:latin typeface="+mj-lt"/>
            </a:rPr>
            <a:t>2 ORE</a:t>
          </a:r>
        </a:p>
      </dgm:t>
    </dgm:pt>
    <dgm:pt modelId="{007A489C-02EA-497A-B2E3-DE199CC6A6AF}" type="parTrans" cxnId="{36E29CFB-BEC5-4A00-BAD3-CABA88CAA79C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6E749565-A811-46F6-9583-60953F4A2804}" type="sibTrans" cxnId="{36E29CFB-BEC5-4A00-BAD3-CABA88CAA79C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A9B92956-8BD0-4360-A408-00C389D8388D}">
      <dgm:prSet phldrT="[Text]"/>
      <dgm:spPr/>
      <dgm:t>
        <a:bodyPr rtlCol="0"/>
        <a:lstStyle>
          <a:defPPr>
            <a:defRPr lang="it-IT"/>
          </a:defPPr>
        </a:lstStyle>
        <a:p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LE FORME CONTRATTUALI DI 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lt"/>
              <a:cs typeface="+mn-lt"/>
            </a:rPr>
            <a:t>LAVORO</a:t>
          </a:r>
        </a:p>
      </dgm:t>
    </dgm:pt>
    <dgm:pt modelId="{E3736FF0-A3FF-4E67-819C-51D45B6CBA87}" type="parTrans" cxnId="{3CE10966-6ADA-480D-BDE3-15143B24C585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1F3A30F7-CCCA-457A-A159-2EDA071DA81F}" type="sibTrans" cxnId="{3CE10966-6ADA-480D-BDE3-15143B24C585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15DB21DE-F4F8-4FED-81FF-F3BE0BB45A33}">
      <dgm:prSet phldrT="[Text]" custT="1"/>
      <dgm:spPr/>
      <dgm:t>
        <a:bodyPr rtlCol="0"/>
        <a:lstStyle>
          <a:defPPr>
            <a:defRPr lang="it-IT"/>
          </a:defPPr>
        </a:lstStyle>
        <a:p>
          <a:pPr rtl="0"/>
          <a:r>
            <a:rPr lang="it-IT" sz="2000" b="0" dirty="0">
              <a:solidFill>
                <a:schemeClr val="accent3"/>
              </a:solidFill>
              <a:latin typeface="+mj-lt"/>
            </a:rPr>
            <a:t>2 incontri da 2 ore</a:t>
          </a:r>
        </a:p>
      </dgm:t>
    </dgm:pt>
    <dgm:pt modelId="{29102CB0-9922-4672-BBB9-E280C2C99895}" type="parTrans" cxnId="{47424CDF-B7EE-48E6-BFB5-DC5E6C261E1A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6191C929-3126-437D-A135-291F940756D6}" type="sibTrans" cxnId="{47424CDF-B7EE-48E6-BFB5-DC5E6C261E1A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255E94EE-01DA-4635-9511-88957B880A97}">
      <dgm:prSet phldrT="[Text]"/>
      <dgm:spPr/>
      <dgm:t>
        <a:bodyPr rtlCol="0"/>
        <a:lstStyle>
          <a:defPPr>
            <a:defRPr lang="it-IT"/>
          </a:defPPr>
        </a:lstStyle>
        <a:p>
          <a:r>
            <a:rPr lang="it-IT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LA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lt"/>
              <a:cs typeface="+mn-lt"/>
            </a:rPr>
            <a:t> CASA DELLE IMPRESE: i servizi</a:t>
          </a:r>
          <a:endParaRPr lang="it-IT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78ADD25-49A1-4E85-B1A6-FE012D69C482}" type="parTrans" cxnId="{39435278-4642-46D3-8766-1841B0871C20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3A158F0E-0A89-42B3-AD34-CA5A7EC3E9FC}" type="sibTrans" cxnId="{39435278-4642-46D3-8766-1841B0871C20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44980233-1168-4855-B00C-BA4FD244E902}">
      <dgm:prSet phldrT="[Text]"/>
      <dgm:spPr/>
      <dgm:t>
        <a:bodyPr rtlCol="0"/>
        <a:lstStyle>
          <a:defPPr>
            <a:defRPr lang="it-IT"/>
          </a:defPPr>
        </a:lstStyle>
        <a:p>
          <a:pPr rtl="0"/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START UP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 INNOVATIVE: opportunità per idee smart</a:t>
          </a:r>
        </a:p>
      </dgm:t>
    </dgm:pt>
    <dgm:pt modelId="{10A65D6A-28CD-4D7B-AD93-5413ADC4D398}" type="parTrans" cxnId="{7EE6E9AB-9AE7-4F56-9641-9800327DB08E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C0B61202-E717-4847-A16F-D62AF65C691A}" type="sibTrans" cxnId="{7EE6E9AB-9AE7-4F56-9641-9800327DB08E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B62CEF4A-E24A-432D-BAFC-3641989EEEF2}">
      <dgm:prSet phldrT="[Text]" custT="1"/>
      <dgm:spPr/>
      <dgm:t>
        <a:bodyPr rtlCol="0"/>
        <a:lstStyle>
          <a:defPPr>
            <a:defRPr lang="it-IT"/>
          </a:defPPr>
        </a:lstStyle>
        <a:p>
          <a:pPr rtl="0"/>
          <a:r>
            <a:rPr lang="it-IT" sz="2000" b="0" dirty="0">
              <a:solidFill>
                <a:schemeClr val="accent3"/>
              </a:solidFill>
              <a:latin typeface="+mj-lt"/>
            </a:rPr>
            <a:t>26 novembre ore 10 – 11,30</a:t>
          </a:r>
        </a:p>
      </dgm:t>
    </dgm:pt>
    <dgm:pt modelId="{16D0036F-191A-4B2C-8D3C-E4E7749EF553}" type="parTrans" cxnId="{1BFB39BC-BF20-4D6E-A65E-5BCB91F1182D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2ED27055-3EC8-4DB9-A5EB-85E32B37DBD0}" type="sibTrans" cxnId="{1BFB39BC-BF20-4D6E-A65E-5BCB91F1182D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C4ABD26B-12DE-4696-87E8-792FE286189F}">
      <dgm:prSet phldr="0"/>
      <dgm:spPr/>
      <dgm:t>
        <a:bodyPr/>
        <a:lstStyle/>
        <a:p>
          <a:pPr rtl="0"/>
          <a:r>
            <a:rPr lang="it-IT" b="0" dirty="0">
              <a:latin typeface="Avenir Next LT Pro"/>
            </a:rPr>
            <a:t>29 ottobre  ore 10 – 11,30</a:t>
          </a:r>
          <a:endParaRPr lang="it-IT" b="0" dirty="0"/>
        </a:p>
      </dgm:t>
    </dgm:pt>
    <dgm:pt modelId="{29A2C535-9676-4ADC-9DE0-5869E42E553D}" type="parTrans" cxnId="{88DF3235-0A4B-4ED5-8D37-E7B2235345B3}">
      <dgm:prSet/>
      <dgm:spPr/>
    </dgm:pt>
    <dgm:pt modelId="{5815A2A1-5C41-40C4-8911-CB43C76CF413}" type="sibTrans" cxnId="{88DF3235-0A4B-4ED5-8D37-E7B2235345B3}">
      <dgm:prSet/>
      <dgm:spPr/>
    </dgm:pt>
    <dgm:pt modelId="{BF1E1A3E-1DD5-49F6-BC52-25EF7B1FFBB0}">
      <dgm:prSet phldr="0"/>
      <dgm:spPr/>
      <dgm:t>
        <a:bodyPr/>
        <a:lstStyle/>
        <a:p>
          <a:r>
            <a:rPr lang="it-IT" b="1" dirty="0">
              <a:latin typeface="Avenir Next LT Pro"/>
            </a:rPr>
            <a:t>Libere professioni</a:t>
          </a:r>
          <a:r>
            <a:rPr lang="it-IT" b="0" dirty="0"/>
            <a:t> (commercialisti, avvocati,</a:t>
          </a:r>
          <a:r>
            <a:rPr lang="it-IT" dirty="0">
              <a:latin typeface="Avenir Next LT Pro"/>
            </a:rPr>
            <a:t> </a:t>
          </a:r>
          <a:r>
            <a:rPr lang="it-IT" b="0" dirty="0"/>
            <a:t>consulenti del lavoro, architetti, ingegneri</a:t>
          </a:r>
          <a:r>
            <a:rPr lang="it-IT" b="0" dirty="0">
              <a:latin typeface="Avenir Next LT Pro"/>
            </a:rPr>
            <a:t>...)</a:t>
          </a:r>
          <a:endParaRPr lang="it-IT" dirty="0">
            <a:latin typeface="+mn-lt"/>
            <a:ea typeface="+mn-lt"/>
            <a:cs typeface="+mn-lt"/>
          </a:endParaRPr>
        </a:p>
      </dgm:t>
    </dgm:pt>
    <dgm:pt modelId="{923528E5-43D1-4418-834C-AD74E1F5397F}" type="parTrans" cxnId="{F38C8CA6-513E-4840-85BE-8A2E5A7B9FE8}">
      <dgm:prSet/>
      <dgm:spPr/>
    </dgm:pt>
    <dgm:pt modelId="{92206AC7-9F89-4877-B4C2-53AD7386E12E}" type="sibTrans" cxnId="{F38C8CA6-513E-4840-85BE-8A2E5A7B9FE8}">
      <dgm:prSet/>
      <dgm:spPr/>
    </dgm:pt>
    <dgm:pt modelId="{B189FD7C-8F9C-4277-AAEF-306676656C96}">
      <dgm:prSet phldr="0"/>
      <dgm:spPr/>
      <dgm:t>
        <a:bodyPr/>
        <a:lstStyle/>
        <a:p>
          <a:pPr rtl="0"/>
          <a:r>
            <a:rPr lang="it-IT" b="0" dirty="0">
              <a:latin typeface="+mn-lt"/>
              <a:ea typeface="+mn-lt"/>
              <a:cs typeface="+mn-lt"/>
            </a:rPr>
            <a:t>OPEN DAY INCUBATORE D'IMPRESA</a:t>
          </a:r>
        </a:p>
      </dgm:t>
    </dgm:pt>
    <dgm:pt modelId="{B66A54ED-4B46-45B1-90BE-6849C5A85880}" type="parTrans" cxnId="{434F4E70-0428-46DA-8AE9-ABFD39C144AA}">
      <dgm:prSet/>
      <dgm:spPr/>
    </dgm:pt>
    <dgm:pt modelId="{4DA79F7D-DC3D-4319-A41A-6B9A17ED81AD}" type="sibTrans" cxnId="{434F4E70-0428-46DA-8AE9-ABFD39C144AA}">
      <dgm:prSet/>
      <dgm:spPr/>
    </dgm:pt>
    <dgm:pt modelId="{5FEC15BB-99AD-4B05-B8A4-D495102E65AF}" type="pres">
      <dgm:prSet presAssocID="{7D77B29B-D910-4EFE-8C3E-6ED9374D0A0A}" presName="root" presStyleCnt="0">
        <dgm:presLayoutVars>
          <dgm:chMax/>
          <dgm:chPref/>
          <dgm:animLvl val="lvl"/>
        </dgm:presLayoutVars>
      </dgm:prSet>
      <dgm:spPr/>
    </dgm:pt>
    <dgm:pt modelId="{622AE48D-DC22-4466-870D-3DE2469321A1}" type="pres">
      <dgm:prSet presAssocID="{7D77B29B-D910-4EFE-8C3E-6ED9374D0A0A}" presName="divider" presStyleLbl="fgAccFollowNode1" presStyleIdx="0" presStyleCnt="1"/>
      <dgm:spPr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FC1F70CC-DBB3-4FEB-88D2-FD595F4772A4}" type="pres">
      <dgm:prSet presAssocID="{7D77B29B-D910-4EFE-8C3E-6ED9374D0A0A}" presName="nodes" presStyleCnt="0">
        <dgm:presLayoutVars>
          <dgm:chMax/>
          <dgm:chPref/>
          <dgm:animLvl val="lvl"/>
        </dgm:presLayoutVars>
      </dgm:prSet>
      <dgm:spPr/>
    </dgm:pt>
    <dgm:pt modelId="{5EB29EE4-E672-42FE-B784-939302E117E4}" type="pres">
      <dgm:prSet presAssocID="{6DEFC8AA-A33F-48F8-9C25-E9B2128D92CD}" presName="composite" presStyleCnt="0"/>
      <dgm:spPr/>
    </dgm:pt>
    <dgm:pt modelId="{EC47C319-F262-452D-A3AA-636B0CDD3083}" type="pres">
      <dgm:prSet presAssocID="{6DEFC8AA-A33F-48F8-9C25-E9B2128D92CD}" presName="L1TextContainer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6D591BD4-A6B3-44F5-89AA-1412468CD1DF}" type="pres">
      <dgm:prSet presAssocID="{6DEFC8AA-A33F-48F8-9C25-E9B2128D92CD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699D6E05-2110-40CF-A9E1-513C5874F142}" type="pres">
      <dgm:prSet presAssocID="{6DEFC8AA-A33F-48F8-9C25-E9B2128D92CD}" presName="L2TextContainer" presStyleLbl="bgAcc1" presStyleIdx="0" presStyleCnt="5"/>
      <dgm:spPr/>
    </dgm:pt>
    <dgm:pt modelId="{5F7216E5-CBB6-4F0D-AEC0-502B264EB261}" type="pres">
      <dgm:prSet presAssocID="{6DEFC8AA-A33F-48F8-9C25-E9B2128D92CD}" presName="FlexibleEmptyPlaceHolder" presStyleCnt="0"/>
      <dgm:spPr/>
    </dgm:pt>
    <dgm:pt modelId="{84F43E91-3923-4169-8319-03B48B626FF2}" type="pres">
      <dgm:prSet presAssocID="{6DEFC8AA-A33F-48F8-9C25-E9B2128D92CD}" presName="ConnectLine" presStyleLbl="sibTrans1D1" presStyleIdx="0" presStyleCnt="5"/>
      <dgm:spPr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A873ED9-D53F-460D-B163-AFB5B4D10D91}" type="pres">
      <dgm:prSet presAssocID="{6DEFC8AA-A33F-48F8-9C25-E9B2128D92CD}" presName="ConnectorPoint" presStyleLbl="alignNode1" presStyleIdx="0" presStyleCnt="5"/>
      <dgm:spPr/>
    </dgm:pt>
    <dgm:pt modelId="{483A2AE2-D88B-4241-8D3B-02042E557401}" type="pres">
      <dgm:prSet presAssocID="{6DEFC8AA-A33F-48F8-9C25-E9B2128D92CD}" presName="EmptyPlaceHolder" presStyleCnt="0"/>
      <dgm:spPr/>
    </dgm:pt>
    <dgm:pt modelId="{33DB8C7D-0E2D-4DC6-BBED-1A25F10E3744}" type="pres">
      <dgm:prSet presAssocID="{F8E8046A-2F16-4D2A-B74B-D3F0F194FE09}" presName="spaceBetweenRectangles" presStyleCnt="0"/>
      <dgm:spPr/>
    </dgm:pt>
    <dgm:pt modelId="{1A98146C-9120-4645-8CE0-FFC5DFDDB0AF}" type="pres">
      <dgm:prSet presAssocID="{1752C35D-091D-42C9-97A4-7263EAD0C8DF}" presName="composite" presStyleCnt="0"/>
      <dgm:spPr/>
    </dgm:pt>
    <dgm:pt modelId="{E044750E-96CA-4C29-9512-B1C3E4ADB4BB}" type="pres">
      <dgm:prSet presAssocID="{1752C35D-091D-42C9-97A4-7263EAD0C8DF}" presName="L1TextContainer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DDA9C62A-DEC6-4A3C-B9DE-21578D9C04C0}" type="pres">
      <dgm:prSet presAssocID="{1752C35D-091D-42C9-97A4-7263EAD0C8DF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20A526D0-1FBE-4878-A446-4CDCC2332BDC}" type="pres">
      <dgm:prSet presAssocID="{1752C35D-091D-42C9-97A4-7263EAD0C8DF}" presName="L2TextContainer" presStyleLbl="bgAcc1" presStyleIdx="1" presStyleCnt="5"/>
      <dgm:spPr/>
    </dgm:pt>
    <dgm:pt modelId="{6E332D9F-6BC8-41CF-8D10-1ED4CE825E43}" type="pres">
      <dgm:prSet presAssocID="{1752C35D-091D-42C9-97A4-7263EAD0C8DF}" presName="FlexibleEmptyPlaceHolder" presStyleCnt="0"/>
      <dgm:spPr/>
    </dgm:pt>
    <dgm:pt modelId="{74DD07D9-086A-4268-AEC7-CC59B0882A52}" type="pres">
      <dgm:prSet presAssocID="{1752C35D-091D-42C9-97A4-7263EAD0C8DF}" presName="ConnectLine" presStyleLbl="sibTrans1D1" presStyleIdx="1" presStyleCnt="5"/>
      <dgm:spPr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4A8AA80-97FE-4E36-94C1-F7E0B5ADE12B}" type="pres">
      <dgm:prSet presAssocID="{1752C35D-091D-42C9-97A4-7263EAD0C8DF}" presName="ConnectorPoint" presStyleLbl="alignNode1" presStyleIdx="1" presStyleCnt="5"/>
      <dgm:spPr/>
    </dgm:pt>
    <dgm:pt modelId="{3ED59300-3910-4EE4-94CB-2DADC8C66731}" type="pres">
      <dgm:prSet presAssocID="{1752C35D-091D-42C9-97A4-7263EAD0C8DF}" presName="EmptyPlaceHolder" presStyleCnt="0"/>
      <dgm:spPr/>
    </dgm:pt>
    <dgm:pt modelId="{B00BB0D2-F378-47A8-AE5C-1AE0953469E0}" type="pres">
      <dgm:prSet presAssocID="{6E749565-A811-46F6-9583-60953F4A2804}" presName="spaceBetweenRectangles" presStyleCnt="0"/>
      <dgm:spPr/>
    </dgm:pt>
    <dgm:pt modelId="{953BA5ED-E0E8-44B5-BE78-EB1FC8117446}" type="pres">
      <dgm:prSet presAssocID="{C4ABD26B-12DE-4696-87E8-792FE286189F}" presName="composite" presStyleCnt="0"/>
      <dgm:spPr/>
    </dgm:pt>
    <dgm:pt modelId="{C2163F9E-C22B-4B70-8E76-4E0EF7E41E1F}" type="pres">
      <dgm:prSet presAssocID="{C4ABD26B-12DE-4696-87E8-792FE286189F}" presName="L1TextContainer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DF162108-3563-405A-8B06-EDE3AB649252}" type="pres">
      <dgm:prSet presAssocID="{C4ABD26B-12DE-4696-87E8-792FE286189F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BF93EB42-3799-4F7B-A238-2C436ED150E7}" type="pres">
      <dgm:prSet presAssocID="{C4ABD26B-12DE-4696-87E8-792FE286189F}" presName="L2TextContainer" presStyleLbl="bgAcc1" presStyleIdx="2" presStyleCnt="5"/>
      <dgm:spPr/>
    </dgm:pt>
    <dgm:pt modelId="{FBE63C52-4204-4D44-829C-BCA2FCCBB7EC}" type="pres">
      <dgm:prSet presAssocID="{C4ABD26B-12DE-4696-87E8-792FE286189F}" presName="FlexibleEmptyPlaceHolder" presStyleCnt="0"/>
      <dgm:spPr/>
    </dgm:pt>
    <dgm:pt modelId="{E66038FE-162F-4562-919A-8724FEC46EFD}" type="pres">
      <dgm:prSet presAssocID="{C4ABD26B-12DE-4696-87E8-792FE286189F}" presName="ConnectLine" presStyleLbl="sibTrans1D1" presStyleIdx="2" presStyleCnt="5"/>
      <dgm:spPr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A84632A-6B96-4F95-A3E8-4A213F423B93}" type="pres">
      <dgm:prSet presAssocID="{C4ABD26B-12DE-4696-87E8-792FE286189F}" presName="ConnectorPoint" presStyleLbl="alignNode1" presStyleIdx="2" presStyleCnt="5"/>
      <dgm:spPr/>
    </dgm:pt>
    <dgm:pt modelId="{7EFD336A-8928-4EAC-A093-BA1F4F0F768F}" type="pres">
      <dgm:prSet presAssocID="{C4ABD26B-12DE-4696-87E8-792FE286189F}" presName="EmptyPlaceHolder" presStyleCnt="0"/>
      <dgm:spPr/>
    </dgm:pt>
    <dgm:pt modelId="{95C9B710-2271-47B5-8A2C-C6D8D5B5B2B2}" type="pres">
      <dgm:prSet presAssocID="{5815A2A1-5C41-40C4-8911-CB43C76CF413}" presName="spaceBetweenRectangles" presStyleCnt="0"/>
      <dgm:spPr/>
    </dgm:pt>
    <dgm:pt modelId="{75D032E4-FF98-4E6D-8DCE-C06A88550260}" type="pres">
      <dgm:prSet presAssocID="{15DB21DE-F4F8-4FED-81FF-F3BE0BB45A33}" presName="composite" presStyleCnt="0"/>
      <dgm:spPr/>
    </dgm:pt>
    <dgm:pt modelId="{0039D91E-294E-443D-BDE1-27E40078FEF9}" type="pres">
      <dgm:prSet presAssocID="{15DB21DE-F4F8-4FED-81FF-F3BE0BB45A33}" presName="L1TextContainer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B130BA63-CF77-4ECA-BF89-37BE7563B255}" type="pres">
      <dgm:prSet presAssocID="{15DB21DE-F4F8-4FED-81FF-F3BE0BB45A33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325D28DB-B991-4A3D-BFE7-056082C95B36}" type="pres">
      <dgm:prSet presAssocID="{15DB21DE-F4F8-4FED-81FF-F3BE0BB45A33}" presName="L2TextContainer" presStyleLbl="bgAcc1" presStyleIdx="3" presStyleCnt="5"/>
      <dgm:spPr/>
    </dgm:pt>
    <dgm:pt modelId="{4C4D1AD7-875B-4BEE-81CC-B8A78DF68A8B}" type="pres">
      <dgm:prSet presAssocID="{15DB21DE-F4F8-4FED-81FF-F3BE0BB45A33}" presName="FlexibleEmptyPlaceHolder" presStyleCnt="0"/>
      <dgm:spPr/>
    </dgm:pt>
    <dgm:pt modelId="{7DBE9B3F-ABA6-4B3B-8353-28CB079B4151}" type="pres">
      <dgm:prSet presAssocID="{15DB21DE-F4F8-4FED-81FF-F3BE0BB45A33}" presName="ConnectLine" presStyleLbl="sibTrans1D1" presStyleIdx="3" presStyleCnt="5"/>
      <dgm:spPr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9454C5D-6337-407C-B884-4F4E528D857E}" type="pres">
      <dgm:prSet presAssocID="{15DB21DE-F4F8-4FED-81FF-F3BE0BB45A33}" presName="ConnectorPoint" presStyleLbl="alignNode1" presStyleIdx="3" presStyleCnt="5"/>
      <dgm:spPr/>
    </dgm:pt>
    <dgm:pt modelId="{0D8360FA-A51B-45A0-8797-82EC55D4DBE1}" type="pres">
      <dgm:prSet presAssocID="{15DB21DE-F4F8-4FED-81FF-F3BE0BB45A33}" presName="EmptyPlaceHolder" presStyleCnt="0"/>
      <dgm:spPr/>
    </dgm:pt>
    <dgm:pt modelId="{CC63D971-4D4F-4E09-AC50-0DBB4AC75982}" type="pres">
      <dgm:prSet presAssocID="{6191C929-3126-437D-A135-291F940756D6}" presName="spaceBetweenRectangles" presStyleCnt="0"/>
      <dgm:spPr/>
    </dgm:pt>
    <dgm:pt modelId="{5C67D1AC-6BA3-489B-9BF5-FF6232DEC0A1}" type="pres">
      <dgm:prSet presAssocID="{B62CEF4A-E24A-432D-BAFC-3641989EEEF2}" presName="composite" presStyleCnt="0"/>
      <dgm:spPr/>
    </dgm:pt>
    <dgm:pt modelId="{AD2E7CD0-128B-4841-AA4E-D4EA63202D8D}" type="pres">
      <dgm:prSet presAssocID="{B62CEF4A-E24A-432D-BAFC-3641989EEEF2}" presName="L1TextContainer" presStyleLbl="revTx" presStyleIdx="4" presStyleCnt="5">
        <dgm:presLayoutVars>
          <dgm:chMax val="1"/>
          <dgm:chPref val="1"/>
          <dgm:bulletEnabled val="1"/>
        </dgm:presLayoutVars>
      </dgm:prSet>
      <dgm:spPr/>
    </dgm:pt>
    <dgm:pt modelId="{C4665BB8-136F-4F22-A46E-B6A394192567}" type="pres">
      <dgm:prSet presAssocID="{B62CEF4A-E24A-432D-BAFC-3641989EEEF2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E9884AEA-19BD-4EB4-BDC4-91FB658046A5}" type="pres">
      <dgm:prSet presAssocID="{B62CEF4A-E24A-432D-BAFC-3641989EEEF2}" presName="L2TextContainer" presStyleLbl="bgAcc1" presStyleIdx="4" presStyleCnt="5"/>
      <dgm:spPr/>
    </dgm:pt>
    <dgm:pt modelId="{6A268E83-91C0-450F-BE3B-332A0F8DCABA}" type="pres">
      <dgm:prSet presAssocID="{B62CEF4A-E24A-432D-BAFC-3641989EEEF2}" presName="FlexibleEmptyPlaceHolder" presStyleCnt="0"/>
      <dgm:spPr/>
    </dgm:pt>
    <dgm:pt modelId="{51803514-C4EA-455F-B1B6-117158F5BBE2}" type="pres">
      <dgm:prSet presAssocID="{B62CEF4A-E24A-432D-BAFC-3641989EEEF2}" presName="ConnectLine" presStyleLbl="sibTrans1D1" presStyleIdx="4" presStyleCnt="5"/>
      <dgm:spPr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21D7A0F-D07C-4199-9415-88D9D4F8C581}" type="pres">
      <dgm:prSet presAssocID="{B62CEF4A-E24A-432D-BAFC-3641989EEEF2}" presName="ConnectorPoint" presStyleLbl="alignNode1" presStyleIdx="4" presStyleCnt="5"/>
      <dgm:spPr/>
    </dgm:pt>
    <dgm:pt modelId="{8CE65D51-CCB9-4A8E-9E76-1227EACBC2DF}" type="pres">
      <dgm:prSet presAssocID="{B62CEF4A-E24A-432D-BAFC-3641989EEEF2}" presName="EmptyPlaceHolder" presStyleCnt="0"/>
      <dgm:spPr/>
    </dgm:pt>
  </dgm:ptLst>
  <dgm:cxnLst>
    <dgm:cxn modelId="{708E8516-D4C1-481F-B767-6EA008C1E705}" type="presOf" srcId="{6DEFC8AA-A33F-48F8-9C25-E9B2128D92CD}" destId="{EC47C319-F262-452D-A3AA-636B0CDD3083}" srcOrd="0" destOrd="0" presId="urn:microsoft.com/office/officeart/2016/7/layout/BasicTimeline#1"/>
    <dgm:cxn modelId="{92397B20-E00D-496B-9B02-CCD73F9BE78F}" type="presOf" srcId="{BF1E1A3E-1DD5-49F6-BC52-25EF7B1FFBB0}" destId="{BF93EB42-3799-4F7B-A238-2C436ED150E7}" srcOrd="0" destOrd="0" presId="urn:microsoft.com/office/officeart/2016/7/layout/BasicTimeline#1"/>
    <dgm:cxn modelId="{12722A23-459D-4DE8-B3AA-961FD4CEB70E}" type="presOf" srcId="{B189FD7C-8F9C-4277-AAEF-306676656C96}" destId="{325D28DB-B991-4A3D-BFE7-056082C95B36}" srcOrd="0" destOrd="1" presId="urn:microsoft.com/office/officeart/2016/7/layout/BasicTimeline#1"/>
    <dgm:cxn modelId="{7A0DAC33-530D-4415-82ED-A1D5D102CD4D}" type="presOf" srcId="{15DB21DE-F4F8-4FED-81FF-F3BE0BB45A33}" destId="{0039D91E-294E-443D-BDE1-27E40078FEF9}" srcOrd="0" destOrd="0" presId="urn:microsoft.com/office/officeart/2016/7/layout/BasicTimeline#1"/>
    <dgm:cxn modelId="{69D0A634-8D9C-45FA-A567-7FA571A39C32}" type="presOf" srcId="{44980233-1168-4855-B00C-BA4FD244E902}" destId="{E9884AEA-19BD-4EB4-BDC4-91FB658046A5}" srcOrd="0" destOrd="0" presId="urn:microsoft.com/office/officeart/2016/7/layout/BasicTimeline#1"/>
    <dgm:cxn modelId="{88DF3235-0A4B-4ED5-8D37-E7B2235345B3}" srcId="{7D77B29B-D910-4EFE-8C3E-6ED9374D0A0A}" destId="{C4ABD26B-12DE-4696-87E8-792FE286189F}" srcOrd="2" destOrd="0" parTransId="{29A2C535-9676-4ADC-9DE0-5869E42E553D}" sibTransId="{5815A2A1-5C41-40C4-8911-CB43C76CF413}"/>
    <dgm:cxn modelId="{BA5BAF3D-5919-47F3-B3FF-A039069B8DDB}" type="presOf" srcId="{C4ABD26B-12DE-4696-87E8-792FE286189F}" destId="{C2163F9E-C22B-4B70-8E76-4E0EF7E41E1F}" srcOrd="0" destOrd="0" presId="urn:microsoft.com/office/officeart/2016/7/layout/BasicTimeline#1"/>
    <dgm:cxn modelId="{72F4615D-1DD6-4DC7-848C-EFE2FB372A30}" type="presOf" srcId="{B62CEF4A-E24A-432D-BAFC-3641989EEEF2}" destId="{AD2E7CD0-128B-4841-AA4E-D4EA63202D8D}" srcOrd="0" destOrd="0" presId="urn:microsoft.com/office/officeart/2016/7/layout/BasicTimeline#1"/>
    <dgm:cxn modelId="{3CE10966-6ADA-480D-BDE3-15143B24C585}" srcId="{1752C35D-091D-42C9-97A4-7263EAD0C8DF}" destId="{A9B92956-8BD0-4360-A408-00C389D8388D}" srcOrd="0" destOrd="0" parTransId="{E3736FF0-A3FF-4E67-819C-51D45B6CBA87}" sibTransId="{1F3A30F7-CCCA-457A-A159-2EDA071DA81F}"/>
    <dgm:cxn modelId="{434F4E70-0428-46DA-8AE9-ABFD39C144AA}" srcId="{15DB21DE-F4F8-4FED-81FF-F3BE0BB45A33}" destId="{B189FD7C-8F9C-4277-AAEF-306676656C96}" srcOrd="1" destOrd="0" parTransId="{B66A54ED-4B46-45B1-90BE-6849C5A85880}" sibTransId="{4DA79F7D-DC3D-4319-A41A-6B9A17ED81AD}"/>
    <dgm:cxn modelId="{EC023D72-357E-4D03-91A5-B6E6245BD9BE}" srcId="{6DEFC8AA-A33F-48F8-9C25-E9B2128D92CD}" destId="{02DA89E2-C257-4D34-85AB-C9732260ABFD}" srcOrd="0" destOrd="0" parTransId="{96729367-96CC-4DF6-971A-47877F4EF6D3}" sibTransId="{693C94AC-90AC-4B6B-8CFD-AA0505DB8FF5}"/>
    <dgm:cxn modelId="{39435278-4642-46D3-8766-1841B0871C20}" srcId="{15DB21DE-F4F8-4FED-81FF-F3BE0BB45A33}" destId="{255E94EE-01DA-4635-9511-88957B880A97}" srcOrd="0" destOrd="0" parTransId="{078ADD25-49A1-4E85-B1A6-FE012D69C482}" sibTransId="{3A158F0E-0A89-42B3-AD34-CA5A7EC3E9FC}"/>
    <dgm:cxn modelId="{922C5298-1952-447A-8987-71FBF3AEEE01}" type="presOf" srcId="{1752C35D-091D-42C9-97A4-7263EAD0C8DF}" destId="{E044750E-96CA-4C29-9512-B1C3E4ADB4BB}" srcOrd="0" destOrd="0" presId="urn:microsoft.com/office/officeart/2016/7/layout/BasicTimeline#1"/>
    <dgm:cxn modelId="{F38C8CA6-513E-4840-85BE-8A2E5A7B9FE8}" srcId="{C4ABD26B-12DE-4696-87E8-792FE286189F}" destId="{BF1E1A3E-1DD5-49F6-BC52-25EF7B1FFBB0}" srcOrd="0" destOrd="0" parTransId="{923528E5-43D1-4418-834C-AD74E1F5397F}" sibTransId="{92206AC7-9F89-4877-B4C2-53AD7386E12E}"/>
    <dgm:cxn modelId="{0CF457AA-7E08-43AA-B4EA-CB4BC915031D}" srcId="{7D77B29B-D910-4EFE-8C3E-6ED9374D0A0A}" destId="{6DEFC8AA-A33F-48F8-9C25-E9B2128D92CD}" srcOrd="0" destOrd="0" parTransId="{4FC1DB39-D67C-4219-80AD-A97F169B043F}" sibTransId="{F8E8046A-2F16-4D2A-B74B-D3F0F194FE09}"/>
    <dgm:cxn modelId="{7EE6E9AB-9AE7-4F56-9641-9800327DB08E}" srcId="{B62CEF4A-E24A-432D-BAFC-3641989EEEF2}" destId="{44980233-1168-4855-B00C-BA4FD244E902}" srcOrd="0" destOrd="0" parTransId="{10A65D6A-28CD-4D7B-AD93-5413ADC4D398}" sibTransId="{C0B61202-E717-4847-A16F-D62AF65C691A}"/>
    <dgm:cxn modelId="{1BFB39BC-BF20-4D6E-A65E-5BCB91F1182D}" srcId="{7D77B29B-D910-4EFE-8C3E-6ED9374D0A0A}" destId="{B62CEF4A-E24A-432D-BAFC-3641989EEEF2}" srcOrd="4" destOrd="0" parTransId="{16D0036F-191A-4B2C-8D3C-E4E7749EF553}" sibTransId="{2ED27055-3EC8-4DB9-A5EB-85E32B37DBD0}"/>
    <dgm:cxn modelId="{8C31A3BF-1178-4015-8E59-7011681B7031}" type="presOf" srcId="{A9B92956-8BD0-4360-A408-00C389D8388D}" destId="{20A526D0-1FBE-4878-A446-4CDCC2332BDC}" srcOrd="0" destOrd="0" presId="urn:microsoft.com/office/officeart/2016/7/layout/BasicTimeline#1"/>
    <dgm:cxn modelId="{14C523DF-B26D-4AEF-A698-D736254092BB}" type="presOf" srcId="{255E94EE-01DA-4635-9511-88957B880A97}" destId="{325D28DB-B991-4A3D-BFE7-056082C95B36}" srcOrd="0" destOrd="0" presId="urn:microsoft.com/office/officeart/2016/7/layout/BasicTimeline#1"/>
    <dgm:cxn modelId="{47424CDF-B7EE-48E6-BFB5-DC5E6C261E1A}" srcId="{7D77B29B-D910-4EFE-8C3E-6ED9374D0A0A}" destId="{15DB21DE-F4F8-4FED-81FF-F3BE0BB45A33}" srcOrd="3" destOrd="0" parTransId="{29102CB0-9922-4672-BBB9-E280C2C99895}" sibTransId="{6191C929-3126-437D-A135-291F940756D6}"/>
    <dgm:cxn modelId="{7DD165E0-DE14-45C7-B161-49ABCD829E5F}" type="presOf" srcId="{02DA89E2-C257-4D34-85AB-C9732260ABFD}" destId="{699D6E05-2110-40CF-A9E1-513C5874F142}" srcOrd="0" destOrd="0" presId="urn:microsoft.com/office/officeart/2016/7/layout/BasicTimeline#1"/>
    <dgm:cxn modelId="{24BEDAF3-E006-4D65-B085-0F49CBF21323}" type="presOf" srcId="{7D77B29B-D910-4EFE-8C3E-6ED9374D0A0A}" destId="{5FEC15BB-99AD-4B05-B8A4-D495102E65AF}" srcOrd="0" destOrd="0" presId="urn:microsoft.com/office/officeart/2016/7/layout/BasicTimeline#1"/>
    <dgm:cxn modelId="{36E29CFB-BEC5-4A00-BAD3-CABA88CAA79C}" srcId="{7D77B29B-D910-4EFE-8C3E-6ED9374D0A0A}" destId="{1752C35D-091D-42C9-97A4-7263EAD0C8DF}" srcOrd="1" destOrd="0" parTransId="{007A489C-02EA-497A-B2E3-DE199CC6A6AF}" sibTransId="{6E749565-A811-46F6-9583-60953F4A2804}"/>
    <dgm:cxn modelId="{E4B4CA16-955C-4BBC-85F5-F376E05EBE8C}" type="presParOf" srcId="{5FEC15BB-99AD-4B05-B8A4-D495102E65AF}" destId="{622AE48D-DC22-4466-870D-3DE2469321A1}" srcOrd="0" destOrd="0" presId="urn:microsoft.com/office/officeart/2016/7/layout/BasicTimeline#1"/>
    <dgm:cxn modelId="{22108A35-5905-4900-910D-35EFE71C17FD}" type="presParOf" srcId="{5FEC15BB-99AD-4B05-B8A4-D495102E65AF}" destId="{FC1F70CC-DBB3-4FEB-88D2-FD595F4772A4}" srcOrd="1" destOrd="0" presId="urn:microsoft.com/office/officeart/2016/7/layout/BasicTimeline#1"/>
    <dgm:cxn modelId="{2A9823F8-F46D-4185-90B5-74B0E9EB3921}" type="presParOf" srcId="{FC1F70CC-DBB3-4FEB-88D2-FD595F4772A4}" destId="{5EB29EE4-E672-42FE-B784-939302E117E4}" srcOrd="0" destOrd="0" presId="urn:microsoft.com/office/officeart/2016/7/layout/BasicTimeline#1"/>
    <dgm:cxn modelId="{ED4FE8E6-4755-48E1-8404-8EAC563BFC49}" type="presParOf" srcId="{5EB29EE4-E672-42FE-B784-939302E117E4}" destId="{EC47C319-F262-452D-A3AA-636B0CDD3083}" srcOrd="0" destOrd="0" presId="urn:microsoft.com/office/officeart/2016/7/layout/BasicTimeline#1"/>
    <dgm:cxn modelId="{84B94CC4-F680-441E-B2BE-F86EBE860C21}" type="presParOf" srcId="{5EB29EE4-E672-42FE-B784-939302E117E4}" destId="{6D591BD4-A6B3-44F5-89AA-1412468CD1DF}" srcOrd="1" destOrd="0" presId="urn:microsoft.com/office/officeart/2016/7/layout/BasicTimeline#1"/>
    <dgm:cxn modelId="{A294E158-FCC3-42F6-B38B-5ED427955F33}" type="presParOf" srcId="{6D591BD4-A6B3-44F5-89AA-1412468CD1DF}" destId="{699D6E05-2110-40CF-A9E1-513C5874F142}" srcOrd="0" destOrd="0" presId="urn:microsoft.com/office/officeart/2016/7/layout/BasicTimeline#1"/>
    <dgm:cxn modelId="{3AE9DEBD-04F6-424C-B1F5-E987F116CE29}" type="presParOf" srcId="{6D591BD4-A6B3-44F5-89AA-1412468CD1DF}" destId="{5F7216E5-CBB6-4F0D-AEC0-502B264EB261}" srcOrd="1" destOrd="0" presId="urn:microsoft.com/office/officeart/2016/7/layout/BasicTimeline#1"/>
    <dgm:cxn modelId="{C7AB58F8-F9BF-4443-8B71-60973CD181B6}" type="presParOf" srcId="{5EB29EE4-E672-42FE-B784-939302E117E4}" destId="{84F43E91-3923-4169-8319-03B48B626FF2}" srcOrd="2" destOrd="0" presId="urn:microsoft.com/office/officeart/2016/7/layout/BasicTimeline#1"/>
    <dgm:cxn modelId="{D98643AF-C281-43B8-A9BB-21366869C4E8}" type="presParOf" srcId="{5EB29EE4-E672-42FE-B784-939302E117E4}" destId="{3A873ED9-D53F-460D-B163-AFB5B4D10D91}" srcOrd="3" destOrd="0" presId="urn:microsoft.com/office/officeart/2016/7/layout/BasicTimeline#1"/>
    <dgm:cxn modelId="{46876445-FBB9-4E9E-9F74-F08C119ABC8B}" type="presParOf" srcId="{5EB29EE4-E672-42FE-B784-939302E117E4}" destId="{483A2AE2-D88B-4241-8D3B-02042E557401}" srcOrd="4" destOrd="0" presId="urn:microsoft.com/office/officeart/2016/7/layout/BasicTimeline#1"/>
    <dgm:cxn modelId="{CCCB8BD0-7505-4084-966A-A791E25289F8}" type="presParOf" srcId="{FC1F70CC-DBB3-4FEB-88D2-FD595F4772A4}" destId="{33DB8C7D-0E2D-4DC6-BBED-1A25F10E3744}" srcOrd="1" destOrd="0" presId="urn:microsoft.com/office/officeart/2016/7/layout/BasicTimeline#1"/>
    <dgm:cxn modelId="{88B64A77-1DB2-4767-9A63-102A6EBA9F81}" type="presParOf" srcId="{FC1F70CC-DBB3-4FEB-88D2-FD595F4772A4}" destId="{1A98146C-9120-4645-8CE0-FFC5DFDDB0AF}" srcOrd="2" destOrd="0" presId="urn:microsoft.com/office/officeart/2016/7/layout/BasicTimeline#1"/>
    <dgm:cxn modelId="{55506666-EB8E-4801-9EB1-409D639B9033}" type="presParOf" srcId="{1A98146C-9120-4645-8CE0-FFC5DFDDB0AF}" destId="{E044750E-96CA-4C29-9512-B1C3E4ADB4BB}" srcOrd="0" destOrd="0" presId="urn:microsoft.com/office/officeart/2016/7/layout/BasicTimeline#1"/>
    <dgm:cxn modelId="{CFC1103E-68D2-4B91-B733-542BE56C0EBA}" type="presParOf" srcId="{1A98146C-9120-4645-8CE0-FFC5DFDDB0AF}" destId="{DDA9C62A-DEC6-4A3C-B9DE-21578D9C04C0}" srcOrd="1" destOrd="0" presId="urn:microsoft.com/office/officeart/2016/7/layout/BasicTimeline#1"/>
    <dgm:cxn modelId="{3C432162-B992-4CD3-9BBB-B329B5A6B0A6}" type="presParOf" srcId="{DDA9C62A-DEC6-4A3C-B9DE-21578D9C04C0}" destId="{20A526D0-1FBE-4878-A446-4CDCC2332BDC}" srcOrd="0" destOrd="0" presId="urn:microsoft.com/office/officeart/2016/7/layout/BasicTimeline#1"/>
    <dgm:cxn modelId="{31FFB245-A4BE-483A-9070-055B7E63114F}" type="presParOf" srcId="{DDA9C62A-DEC6-4A3C-B9DE-21578D9C04C0}" destId="{6E332D9F-6BC8-41CF-8D10-1ED4CE825E43}" srcOrd="1" destOrd="0" presId="urn:microsoft.com/office/officeart/2016/7/layout/BasicTimeline#1"/>
    <dgm:cxn modelId="{BC6514CE-D26E-4E75-90F9-583F0F6C2A14}" type="presParOf" srcId="{1A98146C-9120-4645-8CE0-FFC5DFDDB0AF}" destId="{74DD07D9-086A-4268-AEC7-CC59B0882A52}" srcOrd="2" destOrd="0" presId="urn:microsoft.com/office/officeart/2016/7/layout/BasicTimeline#1"/>
    <dgm:cxn modelId="{0A42150C-7D43-4710-8E1A-379E8300EE0F}" type="presParOf" srcId="{1A98146C-9120-4645-8CE0-FFC5DFDDB0AF}" destId="{64A8AA80-97FE-4E36-94C1-F7E0B5ADE12B}" srcOrd="3" destOrd="0" presId="urn:microsoft.com/office/officeart/2016/7/layout/BasicTimeline#1"/>
    <dgm:cxn modelId="{12DCF984-CBDD-4848-87D5-8B188B6B3D69}" type="presParOf" srcId="{1A98146C-9120-4645-8CE0-FFC5DFDDB0AF}" destId="{3ED59300-3910-4EE4-94CB-2DADC8C66731}" srcOrd="4" destOrd="0" presId="urn:microsoft.com/office/officeart/2016/7/layout/BasicTimeline#1"/>
    <dgm:cxn modelId="{70C3CEF7-00D1-4F1B-855C-586D3ED6E1F3}" type="presParOf" srcId="{FC1F70CC-DBB3-4FEB-88D2-FD595F4772A4}" destId="{B00BB0D2-F378-47A8-AE5C-1AE0953469E0}" srcOrd="3" destOrd="0" presId="urn:microsoft.com/office/officeart/2016/7/layout/BasicTimeline#1"/>
    <dgm:cxn modelId="{5A203101-E97A-4363-8531-7317EE275FA8}" type="presParOf" srcId="{FC1F70CC-DBB3-4FEB-88D2-FD595F4772A4}" destId="{953BA5ED-E0E8-44B5-BE78-EB1FC8117446}" srcOrd="4" destOrd="0" presId="urn:microsoft.com/office/officeart/2016/7/layout/BasicTimeline#1"/>
    <dgm:cxn modelId="{A0A0E650-78BC-448C-B01D-2F3EE8EFA2DB}" type="presParOf" srcId="{953BA5ED-E0E8-44B5-BE78-EB1FC8117446}" destId="{C2163F9E-C22B-4B70-8E76-4E0EF7E41E1F}" srcOrd="0" destOrd="0" presId="urn:microsoft.com/office/officeart/2016/7/layout/BasicTimeline#1"/>
    <dgm:cxn modelId="{87C05997-FFB0-4748-B8AB-8ED4F8C78C31}" type="presParOf" srcId="{953BA5ED-E0E8-44B5-BE78-EB1FC8117446}" destId="{DF162108-3563-405A-8B06-EDE3AB649252}" srcOrd="1" destOrd="0" presId="urn:microsoft.com/office/officeart/2016/7/layout/BasicTimeline#1"/>
    <dgm:cxn modelId="{E70C16BE-67BC-4363-B3F8-84F075CFBA51}" type="presParOf" srcId="{DF162108-3563-405A-8B06-EDE3AB649252}" destId="{BF93EB42-3799-4F7B-A238-2C436ED150E7}" srcOrd="0" destOrd="0" presId="urn:microsoft.com/office/officeart/2016/7/layout/BasicTimeline#1"/>
    <dgm:cxn modelId="{A884F527-6F47-4810-A625-E710A4111820}" type="presParOf" srcId="{DF162108-3563-405A-8B06-EDE3AB649252}" destId="{FBE63C52-4204-4D44-829C-BCA2FCCBB7EC}" srcOrd="1" destOrd="0" presId="urn:microsoft.com/office/officeart/2016/7/layout/BasicTimeline#1"/>
    <dgm:cxn modelId="{DAF314A8-E50C-485B-B01F-C2AA3E52C4C6}" type="presParOf" srcId="{953BA5ED-E0E8-44B5-BE78-EB1FC8117446}" destId="{E66038FE-162F-4562-919A-8724FEC46EFD}" srcOrd="2" destOrd="0" presId="urn:microsoft.com/office/officeart/2016/7/layout/BasicTimeline#1"/>
    <dgm:cxn modelId="{8C5012C1-AABB-420D-8819-5D5E6D266DA1}" type="presParOf" srcId="{953BA5ED-E0E8-44B5-BE78-EB1FC8117446}" destId="{EA84632A-6B96-4F95-A3E8-4A213F423B93}" srcOrd="3" destOrd="0" presId="urn:microsoft.com/office/officeart/2016/7/layout/BasicTimeline#1"/>
    <dgm:cxn modelId="{B02DEF81-3CF2-49BB-A55F-0ABCAE5D538E}" type="presParOf" srcId="{953BA5ED-E0E8-44B5-BE78-EB1FC8117446}" destId="{7EFD336A-8928-4EAC-A093-BA1F4F0F768F}" srcOrd="4" destOrd="0" presId="urn:microsoft.com/office/officeart/2016/7/layout/BasicTimeline#1"/>
    <dgm:cxn modelId="{7EA5AED7-1EBA-44B3-94E9-B3F11AE4109E}" type="presParOf" srcId="{FC1F70CC-DBB3-4FEB-88D2-FD595F4772A4}" destId="{95C9B710-2271-47B5-8A2C-C6D8D5B5B2B2}" srcOrd="5" destOrd="0" presId="urn:microsoft.com/office/officeart/2016/7/layout/BasicTimeline#1"/>
    <dgm:cxn modelId="{27F3C0CD-FC3C-40CA-9570-7BC0EAC012BE}" type="presParOf" srcId="{FC1F70CC-DBB3-4FEB-88D2-FD595F4772A4}" destId="{75D032E4-FF98-4E6D-8DCE-C06A88550260}" srcOrd="6" destOrd="0" presId="urn:microsoft.com/office/officeart/2016/7/layout/BasicTimeline#1"/>
    <dgm:cxn modelId="{D58DA1C4-B251-4E92-A58D-4CDF7413E7E4}" type="presParOf" srcId="{75D032E4-FF98-4E6D-8DCE-C06A88550260}" destId="{0039D91E-294E-443D-BDE1-27E40078FEF9}" srcOrd="0" destOrd="0" presId="urn:microsoft.com/office/officeart/2016/7/layout/BasicTimeline#1"/>
    <dgm:cxn modelId="{2C162E0E-5F9E-40CE-B87A-865EA4BFB0EA}" type="presParOf" srcId="{75D032E4-FF98-4E6D-8DCE-C06A88550260}" destId="{B130BA63-CF77-4ECA-BF89-37BE7563B255}" srcOrd="1" destOrd="0" presId="urn:microsoft.com/office/officeart/2016/7/layout/BasicTimeline#1"/>
    <dgm:cxn modelId="{9AB8A1A9-8949-4788-A7E0-135B85E0B068}" type="presParOf" srcId="{B130BA63-CF77-4ECA-BF89-37BE7563B255}" destId="{325D28DB-B991-4A3D-BFE7-056082C95B36}" srcOrd="0" destOrd="0" presId="urn:microsoft.com/office/officeart/2016/7/layout/BasicTimeline#1"/>
    <dgm:cxn modelId="{4E0D5DDB-97F2-412B-81C2-AB2818FAE48E}" type="presParOf" srcId="{B130BA63-CF77-4ECA-BF89-37BE7563B255}" destId="{4C4D1AD7-875B-4BEE-81CC-B8A78DF68A8B}" srcOrd="1" destOrd="0" presId="urn:microsoft.com/office/officeart/2016/7/layout/BasicTimeline#1"/>
    <dgm:cxn modelId="{3A510CCF-3AAF-4A43-B67E-1BB12522D065}" type="presParOf" srcId="{75D032E4-FF98-4E6D-8DCE-C06A88550260}" destId="{7DBE9B3F-ABA6-4B3B-8353-28CB079B4151}" srcOrd="2" destOrd="0" presId="urn:microsoft.com/office/officeart/2016/7/layout/BasicTimeline#1"/>
    <dgm:cxn modelId="{0622DD02-050B-4761-AC41-D2D52FAC14D4}" type="presParOf" srcId="{75D032E4-FF98-4E6D-8DCE-C06A88550260}" destId="{29454C5D-6337-407C-B884-4F4E528D857E}" srcOrd="3" destOrd="0" presId="urn:microsoft.com/office/officeart/2016/7/layout/BasicTimeline#1"/>
    <dgm:cxn modelId="{C557B394-E9ED-4202-A08B-AB04A35BA0A3}" type="presParOf" srcId="{75D032E4-FF98-4E6D-8DCE-C06A88550260}" destId="{0D8360FA-A51B-45A0-8797-82EC55D4DBE1}" srcOrd="4" destOrd="0" presId="urn:microsoft.com/office/officeart/2016/7/layout/BasicTimeline#1"/>
    <dgm:cxn modelId="{852353AE-FF74-44B3-AAD2-A26C9F208EB9}" type="presParOf" srcId="{FC1F70CC-DBB3-4FEB-88D2-FD595F4772A4}" destId="{CC63D971-4D4F-4E09-AC50-0DBB4AC75982}" srcOrd="7" destOrd="0" presId="urn:microsoft.com/office/officeart/2016/7/layout/BasicTimeline#1"/>
    <dgm:cxn modelId="{0CA7F210-2893-4B40-9806-10B1871BBE5B}" type="presParOf" srcId="{FC1F70CC-DBB3-4FEB-88D2-FD595F4772A4}" destId="{5C67D1AC-6BA3-489B-9BF5-FF6232DEC0A1}" srcOrd="8" destOrd="0" presId="urn:microsoft.com/office/officeart/2016/7/layout/BasicTimeline#1"/>
    <dgm:cxn modelId="{58361A03-2291-458D-865E-9D781C096F3A}" type="presParOf" srcId="{5C67D1AC-6BA3-489B-9BF5-FF6232DEC0A1}" destId="{AD2E7CD0-128B-4841-AA4E-D4EA63202D8D}" srcOrd="0" destOrd="0" presId="urn:microsoft.com/office/officeart/2016/7/layout/BasicTimeline#1"/>
    <dgm:cxn modelId="{A07050B7-BCD5-43BE-8BBF-55E98BFD30CA}" type="presParOf" srcId="{5C67D1AC-6BA3-489B-9BF5-FF6232DEC0A1}" destId="{C4665BB8-136F-4F22-A46E-B6A394192567}" srcOrd="1" destOrd="0" presId="urn:microsoft.com/office/officeart/2016/7/layout/BasicTimeline#1"/>
    <dgm:cxn modelId="{26D07056-36A1-446E-B07B-2667C6CC31BD}" type="presParOf" srcId="{C4665BB8-136F-4F22-A46E-B6A394192567}" destId="{E9884AEA-19BD-4EB4-BDC4-91FB658046A5}" srcOrd="0" destOrd="0" presId="urn:microsoft.com/office/officeart/2016/7/layout/BasicTimeline#1"/>
    <dgm:cxn modelId="{8700F967-0873-4E19-A6DD-3F5FE8D9947D}" type="presParOf" srcId="{C4665BB8-136F-4F22-A46E-B6A394192567}" destId="{6A268E83-91C0-450F-BE3B-332A0F8DCABA}" srcOrd="1" destOrd="0" presId="urn:microsoft.com/office/officeart/2016/7/layout/BasicTimeline#1"/>
    <dgm:cxn modelId="{42C3C5B5-C1A9-4E96-B5E8-611A5F7F5EDF}" type="presParOf" srcId="{5C67D1AC-6BA3-489B-9BF5-FF6232DEC0A1}" destId="{51803514-C4EA-455F-B1B6-117158F5BBE2}" srcOrd="2" destOrd="0" presId="urn:microsoft.com/office/officeart/2016/7/layout/BasicTimeline#1"/>
    <dgm:cxn modelId="{9FF54E7B-6FEA-4963-B439-B555E7BC4B3D}" type="presParOf" srcId="{5C67D1AC-6BA3-489B-9BF5-FF6232DEC0A1}" destId="{A21D7A0F-D07C-4199-9415-88D9D4F8C581}" srcOrd="3" destOrd="0" presId="urn:microsoft.com/office/officeart/2016/7/layout/BasicTimeline#1"/>
    <dgm:cxn modelId="{284D9014-2C38-4E03-94BA-EFE6D358B122}" type="presParOf" srcId="{5C67D1AC-6BA3-489B-9BF5-FF6232DEC0A1}" destId="{8CE65D51-CCB9-4A8E-9E76-1227EACBC2DF}" srcOrd="4" destOrd="0" presId="urn:microsoft.com/office/officeart/2016/7/layout/BasicTimeline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7B29B-D910-4EFE-8C3E-6ED9374D0A0A}" type="doc">
      <dgm:prSet loTypeId="urn:microsoft.com/office/officeart/2016/7/layout/BasicTimeline#1" loCatId="other" qsTypeId="urn:microsoft.com/office/officeart/2005/8/quickstyle/simple1#2" qsCatId="simple" csTypeId="urn:microsoft.com/office/officeart/2005/8/colors/accent3_2#2" csCatId="accent3" phldr="1"/>
      <dgm:spPr/>
      <dgm:t>
        <a:bodyPr rtlCol="0"/>
        <a:lstStyle>
          <a:defPPr>
            <a:defRPr lang="it-IT"/>
          </a:defPPr>
        </a:lstStyle>
        <a:p>
          <a:pPr rtl="0"/>
          <a:endParaRPr lang="it-IT"/>
        </a:p>
      </dgm:t>
    </dgm:pt>
    <dgm:pt modelId="{6DEFC8AA-A33F-48F8-9C25-E9B2128D92CD}">
      <dgm:prSet phldrT="[Text]" phldr="0" custT="1"/>
      <dgm:spPr/>
      <dgm:t>
        <a:bodyPr rtlCol="0"/>
        <a:lstStyle>
          <a:defPPr>
            <a:defRPr lang="it-IT"/>
          </a:defPPr>
        </a:lstStyle>
        <a:p>
          <a:r>
            <a:rPr lang="it-IT" sz="2000" b="0" spc="50" dirty="0">
              <a:solidFill>
                <a:schemeClr val="accent3"/>
              </a:solidFill>
              <a:latin typeface="+mj-lt"/>
            </a:rPr>
            <a:t>12 ORE</a:t>
          </a:r>
        </a:p>
      </dgm:t>
    </dgm:pt>
    <dgm:pt modelId="{4FC1DB39-D67C-4219-80AD-A97F169B043F}" type="parTrans" cxnId="{0CF457AA-7E08-43AA-B4EA-CB4BC915031D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F8E8046A-2F16-4D2A-B74B-D3F0F194FE09}" type="sibTrans" cxnId="{0CF457AA-7E08-43AA-B4EA-CB4BC915031D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02DA89E2-C257-4D34-85AB-C9732260ABFD}">
      <dgm:prSet phldrT="[Text]"/>
      <dgm:spPr/>
      <dgm:t>
        <a:bodyPr rtlCol="0"/>
        <a:lstStyle>
          <a:defPPr>
            <a:defRPr lang="it-IT"/>
          </a:defPPr>
        </a:lstStyle>
        <a:p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/>
            </a:rPr>
            <a:t>PERCORSI DI EDUCAZIONE ALL'IMPRENDITORIALITA: dall'idea all'azione</a:t>
          </a:r>
          <a:endParaRPr lang="it-IT" b="1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96729367-96CC-4DF6-971A-47877F4EF6D3}" type="parTrans" cxnId="{EC023D72-357E-4D03-91A5-B6E6245BD9BE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693C94AC-90AC-4B6B-8CFD-AA0505DB8FF5}" type="sibTrans" cxnId="{EC023D72-357E-4D03-91A5-B6E6245BD9BE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1752C35D-091D-42C9-97A4-7263EAD0C8DF}">
      <dgm:prSet phldrT="[Text]" phldr="0" custT="1"/>
      <dgm:spPr/>
      <dgm:t>
        <a:bodyPr rtlCol="0"/>
        <a:lstStyle>
          <a:defPPr>
            <a:defRPr lang="it-IT"/>
          </a:defPPr>
        </a:lstStyle>
        <a:p>
          <a:r>
            <a:rPr lang="it-IT" sz="2000" b="0" dirty="0">
              <a:solidFill>
                <a:schemeClr val="accent3"/>
              </a:solidFill>
              <a:latin typeface="+mj-lt"/>
            </a:rPr>
            <a:t>3 ORE</a:t>
          </a:r>
        </a:p>
      </dgm:t>
    </dgm:pt>
    <dgm:pt modelId="{007A489C-02EA-497A-B2E3-DE199CC6A6AF}" type="parTrans" cxnId="{36E29CFB-BEC5-4A00-BAD3-CABA88CAA79C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6E749565-A811-46F6-9583-60953F4A2804}" type="sibTrans" cxnId="{36E29CFB-BEC5-4A00-BAD3-CABA88CAA79C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A9B92956-8BD0-4360-A408-00C389D8388D}">
      <dgm:prSet phldrT="[Text]"/>
      <dgm:spPr/>
      <dgm:t>
        <a:bodyPr rtlCol="0"/>
        <a:lstStyle>
          <a:defPPr>
            <a:defRPr lang="it-IT"/>
          </a:defPPr>
        </a:lstStyle>
        <a:p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IL</a:t>
          </a:r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lt"/>
              <a:cs typeface="+mn-lt"/>
            </a:rPr>
            <a:t> BUSINESS PLAN: alle prese con l'imprea </a:t>
          </a:r>
        </a:p>
      </dgm:t>
    </dgm:pt>
    <dgm:pt modelId="{E3736FF0-A3FF-4E67-819C-51D45B6CBA87}" type="parTrans" cxnId="{3CE10966-6ADA-480D-BDE3-15143B24C585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1F3A30F7-CCCA-457A-A159-2EDA071DA81F}" type="sibTrans" cxnId="{3CE10966-6ADA-480D-BDE3-15143B24C585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44980233-1168-4855-B00C-BA4FD244E902}">
      <dgm:prSet phldrT="[Text]" phldr="0"/>
      <dgm:spPr/>
      <dgm:t>
        <a:bodyPr rtlCol="0"/>
        <a:lstStyle>
          <a:defPPr>
            <a:defRPr lang="it-IT"/>
          </a:defPPr>
        </a:lstStyle>
        <a:p>
          <a:pPr rtl="0"/>
          <a:r>
            <a:rPr lang="it-IT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1 Competenze digitali e nuovi profili professionali</a:t>
          </a:r>
        </a:p>
      </dgm:t>
    </dgm:pt>
    <dgm:pt modelId="{10A65D6A-28CD-4D7B-AD93-5413ADC4D398}" type="parTrans" cxnId="{7EE6E9AB-9AE7-4F56-9641-9800327DB08E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C0B61202-E717-4847-A16F-D62AF65C691A}" type="sibTrans" cxnId="{7EE6E9AB-9AE7-4F56-9641-9800327DB08E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B62CEF4A-E24A-432D-BAFC-3641989EEEF2}">
      <dgm:prSet phldrT="[Text]" custT="1"/>
      <dgm:spPr/>
      <dgm:t>
        <a:bodyPr rtlCol="0"/>
        <a:lstStyle>
          <a:defPPr>
            <a:defRPr lang="it-IT"/>
          </a:defPPr>
        </a:lstStyle>
        <a:p>
          <a:pPr rtl="0"/>
          <a:r>
            <a:rPr lang="it-IT" sz="2000" b="0" dirty="0">
              <a:solidFill>
                <a:schemeClr val="accent3"/>
              </a:solidFill>
              <a:latin typeface="+mj-lt"/>
            </a:rPr>
            <a:t>due incontri separati di 2 ore</a:t>
          </a:r>
        </a:p>
      </dgm:t>
    </dgm:pt>
    <dgm:pt modelId="{16D0036F-191A-4B2C-8D3C-E4E7749EF553}" type="parTrans" cxnId="{1BFB39BC-BF20-4D6E-A65E-5BCB91F1182D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2ED27055-3EC8-4DB9-A5EB-85E32B37DBD0}" type="sibTrans" cxnId="{1BFB39BC-BF20-4D6E-A65E-5BCB91F1182D}">
      <dgm:prSet/>
      <dgm:spPr/>
      <dgm:t>
        <a:bodyPr rtlCol="0"/>
        <a:lstStyle>
          <a:defPPr>
            <a:defRPr lang="it-IT"/>
          </a:defPPr>
        </a:lstStyle>
        <a:p>
          <a:pPr algn="ctr" rtl="0"/>
          <a:endParaRPr lang="it-IT"/>
        </a:p>
      </dgm:t>
    </dgm:pt>
    <dgm:pt modelId="{C4ABD26B-12DE-4696-87E8-792FE286189F}">
      <dgm:prSet phldr="0"/>
      <dgm:spPr/>
      <dgm:t>
        <a:bodyPr/>
        <a:lstStyle/>
        <a:p>
          <a:r>
            <a:rPr lang="it-IT" b="0" dirty="0">
              <a:latin typeface="Avenir Next LT Pro"/>
            </a:rPr>
            <a:t>3 ORE</a:t>
          </a:r>
          <a:endParaRPr lang="it-IT" b="0" dirty="0"/>
        </a:p>
      </dgm:t>
    </dgm:pt>
    <dgm:pt modelId="{29A2C535-9676-4ADC-9DE0-5869E42E553D}" type="parTrans" cxnId="{88DF3235-0A4B-4ED5-8D37-E7B2235345B3}">
      <dgm:prSet/>
      <dgm:spPr/>
    </dgm:pt>
    <dgm:pt modelId="{5815A2A1-5C41-40C4-8911-CB43C76CF413}" type="sibTrans" cxnId="{88DF3235-0A4B-4ED5-8D37-E7B2235345B3}">
      <dgm:prSet/>
      <dgm:spPr/>
    </dgm:pt>
    <dgm:pt modelId="{BF1E1A3E-1DD5-49F6-BC52-25EF7B1FFBB0}">
      <dgm:prSet phldr="0"/>
      <dgm:spPr/>
      <dgm:t>
        <a:bodyPr/>
        <a:lstStyle/>
        <a:p>
          <a:r>
            <a:rPr lang="it-IT" b="1" dirty="0">
              <a:latin typeface="Avenir Next LT Pro"/>
            </a:rPr>
            <a:t>PMI </a:t>
          </a:r>
          <a:r>
            <a:rPr lang="it-IT" b="1" dirty="0">
              <a:latin typeface="+mj-lt"/>
              <a:ea typeface="+mj-lt"/>
              <a:cs typeface="+mj-lt"/>
            </a:rPr>
            <a:t>E INTERNAZIONALIZZAZIONE</a:t>
          </a:r>
        </a:p>
      </dgm:t>
    </dgm:pt>
    <dgm:pt modelId="{923528E5-43D1-4418-834C-AD74E1F5397F}" type="parTrans" cxnId="{F38C8CA6-513E-4840-85BE-8A2E5A7B9FE8}">
      <dgm:prSet/>
      <dgm:spPr/>
    </dgm:pt>
    <dgm:pt modelId="{92206AC7-9F89-4877-B4C2-53AD7386E12E}" type="sibTrans" cxnId="{F38C8CA6-513E-4840-85BE-8A2E5A7B9FE8}">
      <dgm:prSet/>
      <dgm:spPr/>
    </dgm:pt>
    <dgm:pt modelId="{B189FD7C-8F9C-4277-AAEF-306676656C96}">
      <dgm:prSet phldr="0"/>
      <dgm:spPr/>
      <dgm:t>
        <a:bodyPr/>
        <a:lstStyle/>
        <a:p>
          <a:r>
            <a:rPr lang="it-IT" b="0" dirty="0">
              <a:latin typeface="+mn-lt"/>
              <a:ea typeface="+mn-lt"/>
              <a:cs typeface="+mn-lt"/>
            </a:rPr>
            <a:t>(Piccole medie imprese)</a:t>
          </a:r>
        </a:p>
      </dgm:t>
    </dgm:pt>
    <dgm:pt modelId="{B66A54ED-4B46-45B1-90BE-6849C5A85880}" type="parTrans" cxnId="{434F4E70-0428-46DA-8AE9-ABFD39C144AA}">
      <dgm:prSet/>
      <dgm:spPr/>
    </dgm:pt>
    <dgm:pt modelId="{4DA79F7D-DC3D-4319-A41A-6B9A17ED81AD}" type="sibTrans" cxnId="{434F4E70-0428-46DA-8AE9-ABFD39C144AA}">
      <dgm:prSet/>
      <dgm:spPr/>
    </dgm:pt>
    <dgm:pt modelId="{5EEC290B-B87A-4DCA-804F-AD019007151D}">
      <dgm:prSet phldr="0"/>
      <dgm:spPr/>
      <dgm:t>
        <a:bodyPr/>
        <a:lstStyle/>
        <a:p>
          <a:pPr rtl="0"/>
          <a:r>
            <a:rPr lang="it-IT" b="1" dirty="0">
              <a:latin typeface="+mn-lt"/>
            </a:rPr>
            <a:t>2 Nuove competenze "green": i green jobs del futuro</a:t>
          </a:r>
        </a:p>
      </dgm:t>
    </dgm:pt>
    <dgm:pt modelId="{698062D2-52F3-4E50-ADBA-7130DC4D9D72}" type="parTrans" cxnId="{E4167F80-0509-4367-93C2-CC5A9787C94A}">
      <dgm:prSet/>
      <dgm:spPr/>
    </dgm:pt>
    <dgm:pt modelId="{C80B4AD0-63E7-4B00-803E-C534AA311F41}" type="sibTrans" cxnId="{E4167F80-0509-4367-93C2-CC5A9787C94A}">
      <dgm:prSet/>
      <dgm:spPr/>
    </dgm:pt>
    <dgm:pt modelId="{5FEC15BB-99AD-4B05-B8A4-D495102E65AF}" type="pres">
      <dgm:prSet presAssocID="{7D77B29B-D910-4EFE-8C3E-6ED9374D0A0A}" presName="root" presStyleCnt="0">
        <dgm:presLayoutVars>
          <dgm:chMax/>
          <dgm:chPref/>
          <dgm:animLvl val="lvl"/>
        </dgm:presLayoutVars>
      </dgm:prSet>
      <dgm:spPr/>
    </dgm:pt>
    <dgm:pt modelId="{622AE48D-DC22-4466-870D-3DE2469321A1}" type="pres">
      <dgm:prSet presAssocID="{7D77B29B-D910-4EFE-8C3E-6ED9374D0A0A}" presName="divider" presStyleLbl="fgAccFollowNode1" presStyleIdx="0" presStyleCnt="1"/>
      <dgm:spPr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FC1F70CC-DBB3-4FEB-88D2-FD595F4772A4}" type="pres">
      <dgm:prSet presAssocID="{7D77B29B-D910-4EFE-8C3E-6ED9374D0A0A}" presName="nodes" presStyleCnt="0">
        <dgm:presLayoutVars>
          <dgm:chMax/>
          <dgm:chPref/>
          <dgm:animLvl val="lvl"/>
        </dgm:presLayoutVars>
      </dgm:prSet>
      <dgm:spPr/>
    </dgm:pt>
    <dgm:pt modelId="{5EB29EE4-E672-42FE-B784-939302E117E4}" type="pres">
      <dgm:prSet presAssocID="{6DEFC8AA-A33F-48F8-9C25-E9B2128D92CD}" presName="composite" presStyleCnt="0"/>
      <dgm:spPr/>
    </dgm:pt>
    <dgm:pt modelId="{EC47C319-F262-452D-A3AA-636B0CDD3083}" type="pres">
      <dgm:prSet presAssocID="{6DEFC8AA-A33F-48F8-9C25-E9B2128D92CD}" presName="L1TextContainer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6D591BD4-A6B3-44F5-89AA-1412468CD1DF}" type="pres">
      <dgm:prSet presAssocID="{6DEFC8AA-A33F-48F8-9C25-E9B2128D92CD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699D6E05-2110-40CF-A9E1-513C5874F142}" type="pres">
      <dgm:prSet presAssocID="{6DEFC8AA-A33F-48F8-9C25-E9B2128D92CD}" presName="L2TextContainer" presStyleLbl="bgAcc1" presStyleIdx="0" presStyleCnt="4"/>
      <dgm:spPr/>
    </dgm:pt>
    <dgm:pt modelId="{5F7216E5-CBB6-4F0D-AEC0-502B264EB261}" type="pres">
      <dgm:prSet presAssocID="{6DEFC8AA-A33F-48F8-9C25-E9B2128D92CD}" presName="FlexibleEmptyPlaceHolder" presStyleCnt="0"/>
      <dgm:spPr/>
    </dgm:pt>
    <dgm:pt modelId="{84F43E91-3923-4169-8319-03B48B626FF2}" type="pres">
      <dgm:prSet presAssocID="{6DEFC8AA-A33F-48F8-9C25-E9B2128D92CD}" presName="ConnectLine" presStyleLbl="sibTrans1D1" presStyleIdx="0" presStyleCnt="4"/>
      <dgm:spPr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A873ED9-D53F-460D-B163-AFB5B4D10D91}" type="pres">
      <dgm:prSet presAssocID="{6DEFC8AA-A33F-48F8-9C25-E9B2128D92CD}" presName="ConnectorPoint" presStyleLbl="alignNode1" presStyleIdx="0" presStyleCnt="4"/>
      <dgm:spPr/>
    </dgm:pt>
    <dgm:pt modelId="{483A2AE2-D88B-4241-8D3B-02042E557401}" type="pres">
      <dgm:prSet presAssocID="{6DEFC8AA-A33F-48F8-9C25-E9B2128D92CD}" presName="EmptyPlaceHolder" presStyleCnt="0"/>
      <dgm:spPr/>
    </dgm:pt>
    <dgm:pt modelId="{33DB8C7D-0E2D-4DC6-BBED-1A25F10E3744}" type="pres">
      <dgm:prSet presAssocID="{F8E8046A-2F16-4D2A-B74B-D3F0F194FE09}" presName="spaceBetweenRectangles" presStyleCnt="0"/>
      <dgm:spPr/>
    </dgm:pt>
    <dgm:pt modelId="{1A98146C-9120-4645-8CE0-FFC5DFDDB0AF}" type="pres">
      <dgm:prSet presAssocID="{1752C35D-091D-42C9-97A4-7263EAD0C8DF}" presName="composite" presStyleCnt="0"/>
      <dgm:spPr/>
    </dgm:pt>
    <dgm:pt modelId="{E044750E-96CA-4C29-9512-B1C3E4ADB4BB}" type="pres">
      <dgm:prSet presAssocID="{1752C35D-091D-42C9-97A4-7263EAD0C8DF}" presName="L1TextContainer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DDA9C62A-DEC6-4A3C-B9DE-21578D9C04C0}" type="pres">
      <dgm:prSet presAssocID="{1752C35D-091D-42C9-97A4-7263EAD0C8DF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20A526D0-1FBE-4878-A446-4CDCC2332BDC}" type="pres">
      <dgm:prSet presAssocID="{1752C35D-091D-42C9-97A4-7263EAD0C8DF}" presName="L2TextContainer" presStyleLbl="bgAcc1" presStyleIdx="1" presStyleCnt="4"/>
      <dgm:spPr/>
    </dgm:pt>
    <dgm:pt modelId="{6E332D9F-6BC8-41CF-8D10-1ED4CE825E43}" type="pres">
      <dgm:prSet presAssocID="{1752C35D-091D-42C9-97A4-7263EAD0C8DF}" presName="FlexibleEmptyPlaceHolder" presStyleCnt="0"/>
      <dgm:spPr/>
    </dgm:pt>
    <dgm:pt modelId="{74DD07D9-086A-4268-AEC7-CC59B0882A52}" type="pres">
      <dgm:prSet presAssocID="{1752C35D-091D-42C9-97A4-7263EAD0C8DF}" presName="ConnectLine" presStyleLbl="sibTrans1D1" presStyleIdx="1" presStyleCnt="4"/>
      <dgm:spPr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4A8AA80-97FE-4E36-94C1-F7E0B5ADE12B}" type="pres">
      <dgm:prSet presAssocID="{1752C35D-091D-42C9-97A4-7263EAD0C8DF}" presName="ConnectorPoint" presStyleLbl="alignNode1" presStyleIdx="1" presStyleCnt="4"/>
      <dgm:spPr/>
    </dgm:pt>
    <dgm:pt modelId="{3ED59300-3910-4EE4-94CB-2DADC8C66731}" type="pres">
      <dgm:prSet presAssocID="{1752C35D-091D-42C9-97A4-7263EAD0C8DF}" presName="EmptyPlaceHolder" presStyleCnt="0"/>
      <dgm:spPr/>
    </dgm:pt>
    <dgm:pt modelId="{B00BB0D2-F378-47A8-AE5C-1AE0953469E0}" type="pres">
      <dgm:prSet presAssocID="{6E749565-A811-46F6-9583-60953F4A2804}" presName="spaceBetweenRectangles" presStyleCnt="0"/>
      <dgm:spPr/>
    </dgm:pt>
    <dgm:pt modelId="{953BA5ED-E0E8-44B5-BE78-EB1FC8117446}" type="pres">
      <dgm:prSet presAssocID="{C4ABD26B-12DE-4696-87E8-792FE286189F}" presName="composite" presStyleCnt="0"/>
      <dgm:spPr/>
    </dgm:pt>
    <dgm:pt modelId="{C2163F9E-C22B-4B70-8E76-4E0EF7E41E1F}" type="pres">
      <dgm:prSet presAssocID="{C4ABD26B-12DE-4696-87E8-792FE286189F}" presName="L1TextContainer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DF162108-3563-405A-8B06-EDE3AB649252}" type="pres">
      <dgm:prSet presAssocID="{C4ABD26B-12DE-4696-87E8-792FE286189F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BF93EB42-3799-4F7B-A238-2C436ED150E7}" type="pres">
      <dgm:prSet presAssocID="{C4ABD26B-12DE-4696-87E8-792FE286189F}" presName="L2TextContainer" presStyleLbl="bgAcc1" presStyleIdx="2" presStyleCnt="4"/>
      <dgm:spPr/>
    </dgm:pt>
    <dgm:pt modelId="{FBE63C52-4204-4D44-829C-BCA2FCCBB7EC}" type="pres">
      <dgm:prSet presAssocID="{C4ABD26B-12DE-4696-87E8-792FE286189F}" presName="FlexibleEmptyPlaceHolder" presStyleCnt="0"/>
      <dgm:spPr/>
    </dgm:pt>
    <dgm:pt modelId="{E66038FE-162F-4562-919A-8724FEC46EFD}" type="pres">
      <dgm:prSet presAssocID="{C4ABD26B-12DE-4696-87E8-792FE286189F}" presName="ConnectLine" presStyleLbl="sibTrans1D1" presStyleIdx="2" presStyleCnt="4"/>
      <dgm:spPr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A84632A-6B96-4F95-A3E8-4A213F423B93}" type="pres">
      <dgm:prSet presAssocID="{C4ABD26B-12DE-4696-87E8-792FE286189F}" presName="ConnectorPoint" presStyleLbl="alignNode1" presStyleIdx="2" presStyleCnt="4"/>
      <dgm:spPr/>
    </dgm:pt>
    <dgm:pt modelId="{7EFD336A-8928-4EAC-A093-BA1F4F0F768F}" type="pres">
      <dgm:prSet presAssocID="{C4ABD26B-12DE-4696-87E8-792FE286189F}" presName="EmptyPlaceHolder" presStyleCnt="0"/>
      <dgm:spPr/>
    </dgm:pt>
    <dgm:pt modelId="{95C9B710-2271-47B5-8A2C-C6D8D5B5B2B2}" type="pres">
      <dgm:prSet presAssocID="{5815A2A1-5C41-40C4-8911-CB43C76CF413}" presName="spaceBetweenRectangles" presStyleCnt="0"/>
      <dgm:spPr/>
    </dgm:pt>
    <dgm:pt modelId="{5C67D1AC-6BA3-489B-9BF5-FF6232DEC0A1}" type="pres">
      <dgm:prSet presAssocID="{B62CEF4A-E24A-432D-BAFC-3641989EEEF2}" presName="composite" presStyleCnt="0"/>
      <dgm:spPr/>
    </dgm:pt>
    <dgm:pt modelId="{AD2E7CD0-128B-4841-AA4E-D4EA63202D8D}" type="pres">
      <dgm:prSet presAssocID="{B62CEF4A-E24A-432D-BAFC-3641989EEEF2}" presName="L1TextContainer" presStyleLbl="revTx" presStyleIdx="3" presStyleCnt="4">
        <dgm:presLayoutVars>
          <dgm:chMax val="1"/>
          <dgm:chPref val="1"/>
          <dgm:bulletEnabled val="1"/>
        </dgm:presLayoutVars>
      </dgm:prSet>
      <dgm:spPr/>
    </dgm:pt>
    <dgm:pt modelId="{C4665BB8-136F-4F22-A46E-B6A394192567}" type="pres">
      <dgm:prSet presAssocID="{B62CEF4A-E24A-432D-BAFC-3641989EEEF2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E9884AEA-19BD-4EB4-BDC4-91FB658046A5}" type="pres">
      <dgm:prSet presAssocID="{B62CEF4A-E24A-432D-BAFC-3641989EEEF2}" presName="L2TextContainer" presStyleLbl="bgAcc1" presStyleIdx="3" presStyleCnt="4"/>
      <dgm:spPr/>
    </dgm:pt>
    <dgm:pt modelId="{6A268E83-91C0-450F-BE3B-332A0F8DCABA}" type="pres">
      <dgm:prSet presAssocID="{B62CEF4A-E24A-432D-BAFC-3641989EEEF2}" presName="FlexibleEmptyPlaceHolder" presStyleCnt="0"/>
      <dgm:spPr/>
    </dgm:pt>
    <dgm:pt modelId="{51803514-C4EA-455F-B1B6-117158F5BBE2}" type="pres">
      <dgm:prSet presAssocID="{B62CEF4A-E24A-432D-BAFC-3641989EEEF2}" presName="ConnectLine" presStyleLbl="sibTrans1D1" presStyleIdx="3" presStyleCnt="4"/>
      <dgm:spPr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21D7A0F-D07C-4199-9415-88D9D4F8C581}" type="pres">
      <dgm:prSet presAssocID="{B62CEF4A-E24A-432D-BAFC-3641989EEEF2}" presName="ConnectorPoint" presStyleLbl="alignNode1" presStyleIdx="3" presStyleCnt="4"/>
      <dgm:spPr/>
    </dgm:pt>
    <dgm:pt modelId="{8CE65D51-CCB9-4A8E-9E76-1227EACBC2DF}" type="pres">
      <dgm:prSet presAssocID="{B62CEF4A-E24A-432D-BAFC-3641989EEEF2}" presName="EmptyPlaceHolder" presStyleCnt="0"/>
      <dgm:spPr/>
    </dgm:pt>
  </dgm:ptLst>
  <dgm:cxnLst>
    <dgm:cxn modelId="{B9438603-0FD5-4623-85B3-B8E93A207297}" type="presOf" srcId="{44980233-1168-4855-B00C-BA4FD244E902}" destId="{E9884AEA-19BD-4EB4-BDC4-91FB658046A5}" srcOrd="0" destOrd="0" presId="urn:microsoft.com/office/officeart/2016/7/layout/BasicTimeline#1"/>
    <dgm:cxn modelId="{88DF3235-0A4B-4ED5-8D37-E7B2235345B3}" srcId="{7D77B29B-D910-4EFE-8C3E-6ED9374D0A0A}" destId="{C4ABD26B-12DE-4696-87E8-792FE286189F}" srcOrd="2" destOrd="0" parTransId="{29A2C535-9676-4ADC-9DE0-5869E42E553D}" sibTransId="{5815A2A1-5C41-40C4-8911-CB43C76CF413}"/>
    <dgm:cxn modelId="{248F6561-5018-4DF0-840E-3D9A8B6D81DC}" type="presOf" srcId="{A9B92956-8BD0-4360-A408-00C389D8388D}" destId="{20A526D0-1FBE-4878-A446-4CDCC2332BDC}" srcOrd="0" destOrd="0" presId="urn:microsoft.com/office/officeart/2016/7/layout/BasicTimeline#1"/>
    <dgm:cxn modelId="{F42F9245-4EB1-42C9-A592-7E418AEC6113}" type="presOf" srcId="{B62CEF4A-E24A-432D-BAFC-3641989EEEF2}" destId="{AD2E7CD0-128B-4841-AA4E-D4EA63202D8D}" srcOrd="0" destOrd="0" presId="urn:microsoft.com/office/officeart/2016/7/layout/BasicTimeline#1"/>
    <dgm:cxn modelId="{3CE10966-6ADA-480D-BDE3-15143B24C585}" srcId="{1752C35D-091D-42C9-97A4-7263EAD0C8DF}" destId="{A9B92956-8BD0-4360-A408-00C389D8388D}" srcOrd="0" destOrd="0" parTransId="{E3736FF0-A3FF-4E67-819C-51D45B6CBA87}" sibTransId="{1F3A30F7-CCCA-457A-A159-2EDA071DA81F}"/>
    <dgm:cxn modelId="{4257674F-2003-4637-8886-2C08E9CF57EF}" type="presOf" srcId="{BF1E1A3E-1DD5-49F6-BC52-25EF7B1FFBB0}" destId="{BF93EB42-3799-4F7B-A238-2C436ED150E7}" srcOrd="0" destOrd="0" presId="urn:microsoft.com/office/officeart/2016/7/layout/BasicTimeline#1"/>
    <dgm:cxn modelId="{434F4E70-0428-46DA-8AE9-ABFD39C144AA}" srcId="{C4ABD26B-12DE-4696-87E8-792FE286189F}" destId="{B189FD7C-8F9C-4277-AAEF-306676656C96}" srcOrd="1" destOrd="0" parTransId="{B66A54ED-4B46-45B1-90BE-6849C5A85880}" sibTransId="{4DA79F7D-DC3D-4319-A41A-6B9A17ED81AD}"/>
    <dgm:cxn modelId="{EC023D72-357E-4D03-91A5-B6E6245BD9BE}" srcId="{6DEFC8AA-A33F-48F8-9C25-E9B2128D92CD}" destId="{02DA89E2-C257-4D34-85AB-C9732260ABFD}" srcOrd="0" destOrd="0" parTransId="{96729367-96CC-4DF6-971A-47877F4EF6D3}" sibTransId="{693C94AC-90AC-4B6B-8CFD-AA0505DB8FF5}"/>
    <dgm:cxn modelId="{E4167F80-0509-4367-93C2-CC5A9787C94A}" srcId="{B62CEF4A-E24A-432D-BAFC-3641989EEEF2}" destId="{5EEC290B-B87A-4DCA-804F-AD019007151D}" srcOrd="1" destOrd="0" parTransId="{698062D2-52F3-4E50-ADBA-7130DC4D9D72}" sibTransId="{C80B4AD0-63E7-4B00-803E-C534AA311F41}"/>
    <dgm:cxn modelId="{D5028682-E85A-45EE-A49C-AA917AEF86F5}" type="presOf" srcId="{B189FD7C-8F9C-4277-AAEF-306676656C96}" destId="{BF93EB42-3799-4F7B-A238-2C436ED150E7}" srcOrd="0" destOrd="1" presId="urn:microsoft.com/office/officeart/2016/7/layout/BasicTimeline#1"/>
    <dgm:cxn modelId="{FA603988-4936-41AA-BDC0-1F51096F71D5}" type="presOf" srcId="{02DA89E2-C257-4D34-85AB-C9732260ABFD}" destId="{699D6E05-2110-40CF-A9E1-513C5874F142}" srcOrd="0" destOrd="0" presId="urn:microsoft.com/office/officeart/2016/7/layout/BasicTimeline#1"/>
    <dgm:cxn modelId="{F38C8CA6-513E-4840-85BE-8A2E5A7B9FE8}" srcId="{C4ABD26B-12DE-4696-87E8-792FE286189F}" destId="{BF1E1A3E-1DD5-49F6-BC52-25EF7B1FFBB0}" srcOrd="0" destOrd="0" parTransId="{923528E5-43D1-4418-834C-AD74E1F5397F}" sibTransId="{92206AC7-9F89-4877-B4C2-53AD7386E12E}"/>
    <dgm:cxn modelId="{0CF457AA-7E08-43AA-B4EA-CB4BC915031D}" srcId="{7D77B29B-D910-4EFE-8C3E-6ED9374D0A0A}" destId="{6DEFC8AA-A33F-48F8-9C25-E9B2128D92CD}" srcOrd="0" destOrd="0" parTransId="{4FC1DB39-D67C-4219-80AD-A97F169B043F}" sibTransId="{F8E8046A-2F16-4D2A-B74B-D3F0F194FE09}"/>
    <dgm:cxn modelId="{7EE6E9AB-9AE7-4F56-9641-9800327DB08E}" srcId="{B62CEF4A-E24A-432D-BAFC-3641989EEEF2}" destId="{44980233-1168-4855-B00C-BA4FD244E902}" srcOrd="0" destOrd="0" parTransId="{10A65D6A-28CD-4D7B-AD93-5413ADC4D398}" sibTransId="{C0B61202-E717-4847-A16F-D62AF65C691A}"/>
    <dgm:cxn modelId="{1BFB39BC-BF20-4D6E-A65E-5BCB91F1182D}" srcId="{7D77B29B-D910-4EFE-8C3E-6ED9374D0A0A}" destId="{B62CEF4A-E24A-432D-BAFC-3641989EEEF2}" srcOrd="3" destOrd="0" parTransId="{16D0036F-191A-4B2C-8D3C-E4E7749EF553}" sibTransId="{2ED27055-3EC8-4DB9-A5EB-85E32B37DBD0}"/>
    <dgm:cxn modelId="{813715BD-0E37-4DF5-932C-9435BBBAE7BA}" type="presOf" srcId="{5EEC290B-B87A-4DCA-804F-AD019007151D}" destId="{E9884AEA-19BD-4EB4-BDC4-91FB658046A5}" srcOrd="0" destOrd="1" presId="urn:microsoft.com/office/officeart/2016/7/layout/BasicTimeline#1"/>
    <dgm:cxn modelId="{6EFF8CBE-8F7B-4434-A6F6-97D67D8D6D89}" type="presOf" srcId="{C4ABD26B-12DE-4696-87E8-792FE286189F}" destId="{C2163F9E-C22B-4B70-8E76-4E0EF7E41E1F}" srcOrd="0" destOrd="0" presId="urn:microsoft.com/office/officeart/2016/7/layout/BasicTimeline#1"/>
    <dgm:cxn modelId="{1D121FC1-4081-4011-B263-9EDF55E6DAD1}" type="presOf" srcId="{1752C35D-091D-42C9-97A4-7263EAD0C8DF}" destId="{E044750E-96CA-4C29-9512-B1C3E4ADB4BB}" srcOrd="0" destOrd="0" presId="urn:microsoft.com/office/officeart/2016/7/layout/BasicTimeline#1"/>
    <dgm:cxn modelId="{24BEDAF3-E006-4D65-B085-0F49CBF21323}" type="presOf" srcId="{7D77B29B-D910-4EFE-8C3E-6ED9374D0A0A}" destId="{5FEC15BB-99AD-4B05-B8A4-D495102E65AF}" srcOrd="0" destOrd="0" presId="urn:microsoft.com/office/officeart/2016/7/layout/BasicTimeline#1"/>
    <dgm:cxn modelId="{36E29CFB-BEC5-4A00-BAD3-CABA88CAA79C}" srcId="{7D77B29B-D910-4EFE-8C3E-6ED9374D0A0A}" destId="{1752C35D-091D-42C9-97A4-7263EAD0C8DF}" srcOrd="1" destOrd="0" parTransId="{007A489C-02EA-497A-B2E3-DE199CC6A6AF}" sibTransId="{6E749565-A811-46F6-9583-60953F4A2804}"/>
    <dgm:cxn modelId="{EC7EFCFC-605E-4469-9F5C-FE2B95A758A0}" type="presOf" srcId="{6DEFC8AA-A33F-48F8-9C25-E9B2128D92CD}" destId="{EC47C319-F262-452D-A3AA-636B0CDD3083}" srcOrd="0" destOrd="0" presId="urn:microsoft.com/office/officeart/2016/7/layout/BasicTimeline#1"/>
    <dgm:cxn modelId="{52972DA6-9C99-444C-9EFE-F6A5FD0498F2}" type="presParOf" srcId="{5FEC15BB-99AD-4B05-B8A4-D495102E65AF}" destId="{622AE48D-DC22-4466-870D-3DE2469321A1}" srcOrd="0" destOrd="0" presId="urn:microsoft.com/office/officeart/2016/7/layout/BasicTimeline#1"/>
    <dgm:cxn modelId="{13D99AB2-BB12-4C8E-A461-1EF4BE1EAC41}" type="presParOf" srcId="{5FEC15BB-99AD-4B05-B8A4-D495102E65AF}" destId="{FC1F70CC-DBB3-4FEB-88D2-FD595F4772A4}" srcOrd="1" destOrd="0" presId="urn:microsoft.com/office/officeart/2016/7/layout/BasicTimeline#1"/>
    <dgm:cxn modelId="{65B59D04-F372-45DC-BBF3-E44EEBBF3BE0}" type="presParOf" srcId="{FC1F70CC-DBB3-4FEB-88D2-FD595F4772A4}" destId="{5EB29EE4-E672-42FE-B784-939302E117E4}" srcOrd="0" destOrd="0" presId="urn:microsoft.com/office/officeart/2016/7/layout/BasicTimeline#1"/>
    <dgm:cxn modelId="{12E8F07C-0868-47DE-B240-31DD8288305D}" type="presParOf" srcId="{5EB29EE4-E672-42FE-B784-939302E117E4}" destId="{EC47C319-F262-452D-A3AA-636B0CDD3083}" srcOrd="0" destOrd="0" presId="urn:microsoft.com/office/officeart/2016/7/layout/BasicTimeline#1"/>
    <dgm:cxn modelId="{24EFACDC-DA51-4F1B-A3F1-AB5DB7838280}" type="presParOf" srcId="{5EB29EE4-E672-42FE-B784-939302E117E4}" destId="{6D591BD4-A6B3-44F5-89AA-1412468CD1DF}" srcOrd="1" destOrd="0" presId="urn:microsoft.com/office/officeart/2016/7/layout/BasicTimeline#1"/>
    <dgm:cxn modelId="{975E17EF-1892-47CE-A900-EBB6A093CA50}" type="presParOf" srcId="{6D591BD4-A6B3-44F5-89AA-1412468CD1DF}" destId="{699D6E05-2110-40CF-A9E1-513C5874F142}" srcOrd="0" destOrd="0" presId="urn:microsoft.com/office/officeart/2016/7/layout/BasicTimeline#1"/>
    <dgm:cxn modelId="{7C32C0EF-65FF-4E0E-A9A9-EEA0DECF9C67}" type="presParOf" srcId="{6D591BD4-A6B3-44F5-89AA-1412468CD1DF}" destId="{5F7216E5-CBB6-4F0D-AEC0-502B264EB261}" srcOrd="1" destOrd="0" presId="urn:microsoft.com/office/officeart/2016/7/layout/BasicTimeline#1"/>
    <dgm:cxn modelId="{A8AE17E9-332F-4903-84C2-08A44CC64886}" type="presParOf" srcId="{5EB29EE4-E672-42FE-B784-939302E117E4}" destId="{84F43E91-3923-4169-8319-03B48B626FF2}" srcOrd="2" destOrd="0" presId="urn:microsoft.com/office/officeart/2016/7/layout/BasicTimeline#1"/>
    <dgm:cxn modelId="{D5CD7EF9-3CD8-4EC7-BAB7-483903DA0895}" type="presParOf" srcId="{5EB29EE4-E672-42FE-B784-939302E117E4}" destId="{3A873ED9-D53F-460D-B163-AFB5B4D10D91}" srcOrd="3" destOrd="0" presId="urn:microsoft.com/office/officeart/2016/7/layout/BasicTimeline#1"/>
    <dgm:cxn modelId="{8C6B697A-6158-4A93-AEBB-212926687991}" type="presParOf" srcId="{5EB29EE4-E672-42FE-B784-939302E117E4}" destId="{483A2AE2-D88B-4241-8D3B-02042E557401}" srcOrd="4" destOrd="0" presId="urn:microsoft.com/office/officeart/2016/7/layout/BasicTimeline#1"/>
    <dgm:cxn modelId="{98C45EE7-79F1-4452-920D-998447E1FB1C}" type="presParOf" srcId="{FC1F70CC-DBB3-4FEB-88D2-FD595F4772A4}" destId="{33DB8C7D-0E2D-4DC6-BBED-1A25F10E3744}" srcOrd="1" destOrd="0" presId="urn:microsoft.com/office/officeart/2016/7/layout/BasicTimeline#1"/>
    <dgm:cxn modelId="{8989D71F-CDDF-48C3-B31E-D8B8BE612063}" type="presParOf" srcId="{FC1F70CC-DBB3-4FEB-88D2-FD595F4772A4}" destId="{1A98146C-9120-4645-8CE0-FFC5DFDDB0AF}" srcOrd="2" destOrd="0" presId="urn:microsoft.com/office/officeart/2016/7/layout/BasicTimeline#1"/>
    <dgm:cxn modelId="{15F22F9F-4F23-46EA-930D-767E19F57DD7}" type="presParOf" srcId="{1A98146C-9120-4645-8CE0-FFC5DFDDB0AF}" destId="{E044750E-96CA-4C29-9512-B1C3E4ADB4BB}" srcOrd="0" destOrd="0" presId="urn:microsoft.com/office/officeart/2016/7/layout/BasicTimeline#1"/>
    <dgm:cxn modelId="{C6BCE5D2-81F0-4B71-A161-B5C47D159514}" type="presParOf" srcId="{1A98146C-9120-4645-8CE0-FFC5DFDDB0AF}" destId="{DDA9C62A-DEC6-4A3C-B9DE-21578D9C04C0}" srcOrd="1" destOrd="0" presId="urn:microsoft.com/office/officeart/2016/7/layout/BasicTimeline#1"/>
    <dgm:cxn modelId="{D04F8690-D246-4275-8732-AF8FDADBF53E}" type="presParOf" srcId="{DDA9C62A-DEC6-4A3C-B9DE-21578D9C04C0}" destId="{20A526D0-1FBE-4878-A446-4CDCC2332BDC}" srcOrd="0" destOrd="0" presId="urn:microsoft.com/office/officeart/2016/7/layout/BasicTimeline#1"/>
    <dgm:cxn modelId="{4B2E45A8-4622-4A42-93B0-DC73232045AE}" type="presParOf" srcId="{DDA9C62A-DEC6-4A3C-B9DE-21578D9C04C0}" destId="{6E332D9F-6BC8-41CF-8D10-1ED4CE825E43}" srcOrd="1" destOrd="0" presId="urn:microsoft.com/office/officeart/2016/7/layout/BasicTimeline#1"/>
    <dgm:cxn modelId="{0A8377A4-2F19-4780-8914-D34E865BCB7F}" type="presParOf" srcId="{1A98146C-9120-4645-8CE0-FFC5DFDDB0AF}" destId="{74DD07D9-086A-4268-AEC7-CC59B0882A52}" srcOrd="2" destOrd="0" presId="urn:microsoft.com/office/officeart/2016/7/layout/BasicTimeline#1"/>
    <dgm:cxn modelId="{22AD5D14-0A07-427F-87B5-9F6FEBB32B8D}" type="presParOf" srcId="{1A98146C-9120-4645-8CE0-FFC5DFDDB0AF}" destId="{64A8AA80-97FE-4E36-94C1-F7E0B5ADE12B}" srcOrd="3" destOrd="0" presId="urn:microsoft.com/office/officeart/2016/7/layout/BasicTimeline#1"/>
    <dgm:cxn modelId="{7A321E2B-21C9-465A-AF05-36B211752D08}" type="presParOf" srcId="{1A98146C-9120-4645-8CE0-FFC5DFDDB0AF}" destId="{3ED59300-3910-4EE4-94CB-2DADC8C66731}" srcOrd="4" destOrd="0" presId="urn:microsoft.com/office/officeart/2016/7/layout/BasicTimeline#1"/>
    <dgm:cxn modelId="{4F592E23-8CAB-40C3-B0EB-B5232B5D1AA0}" type="presParOf" srcId="{FC1F70CC-DBB3-4FEB-88D2-FD595F4772A4}" destId="{B00BB0D2-F378-47A8-AE5C-1AE0953469E0}" srcOrd="3" destOrd="0" presId="urn:microsoft.com/office/officeart/2016/7/layout/BasicTimeline#1"/>
    <dgm:cxn modelId="{9A2050B1-B265-41E6-9509-8E7A51633583}" type="presParOf" srcId="{FC1F70CC-DBB3-4FEB-88D2-FD595F4772A4}" destId="{953BA5ED-E0E8-44B5-BE78-EB1FC8117446}" srcOrd="4" destOrd="0" presId="urn:microsoft.com/office/officeart/2016/7/layout/BasicTimeline#1"/>
    <dgm:cxn modelId="{2F781858-4C71-4BAF-BBFB-5425B3BEEA25}" type="presParOf" srcId="{953BA5ED-E0E8-44B5-BE78-EB1FC8117446}" destId="{C2163F9E-C22B-4B70-8E76-4E0EF7E41E1F}" srcOrd="0" destOrd="0" presId="urn:microsoft.com/office/officeart/2016/7/layout/BasicTimeline#1"/>
    <dgm:cxn modelId="{26DC4899-4287-4B87-8226-485D7D1C1BD8}" type="presParOf" srcId="{953BA5ED-E0E8-44B5-BE78-EB1FC8117446}" destId="{DF162108-3563-405A-8B06-EDE3AB649252}" srcOrd="1" destOrd="0" presId="urn:microsoft.com/office/officeart/2016/7/layout/BasicTimeline#1"/>
    <dgm:cxn modelId="{6C41D357-BD3B-47DC-91AE-1E38D79867D4}" type="presParOf" srcId="{DF162108-3563-405A-8B06-EDE3AB649252}" destId="{BF93EB42-3799-4F7B-A238-2C436ED150E7}" srcOrd="0" destOrd="0" presId="urn:microsoft.com/office/officeart/2016/7/layout/BasicTimeline#1"/>
    <dgm:cxn modelId="{F3E8759A-8FB0-45CB-87B1-0F12D85F9F08}" type="presParOf" srcId="{DF162108-3563-405A-8B06-EDE3AB649252}" destId="{FBE63C52-4204-4D44-829C-BCA2FCCBB7EC}" srcOrd="1" destOrd="0" presId="urn:microsoft.com/office/officeart/2016/7/layout/BasicTimeline#1"/>
    <dgm:cxn modelId="{01557EAA-6930-4B9B-A1A4-90D6D67DD95A}" type="presParOf" srcId="{953BA5ED-E0E8-44B5-BE78-EB1FC8117446}" destId="{E66038FE-162F-4562-919A-8724FEC46EFD}" srcOrd="2" destOrd="0" presId="urn:microsoft.com/office/officeart/2016/7/layout/BasicTimeline#1"/>
    <dgm:cxn modelId="{5864E72D-DF34-46E1-AB2B-2C2F9B3B318A}" type="presParOf" srcId="{953BA5ED-E0E8-44B5-BE78-EB1FC8117446}" destId="{EA84632A-6B96-4F95-A3E8-4A213F423B93}" srcOrd="3" destOrd="0" presId="urn:microsoft.com/office/officeart/2016/7/layout/BasicTimeline#1"/>
    <dgm:cxn modelId="{019BEB42-8916-4650-B446-C2BD471CB541}" type="presParOf" srcId="{953BA5ED-E0E8-44B5-BE78-EB1FC8117446}" destId="{7EFD336A-8928-4EAC-A093-BA1F4F0F768F}" srcOrd="4" destOrd="0" presId="urn:microsoft.com/office/officeart/2016/7/layout/BasicTimeline#1"/>
    <dgm:cxn modelId="{1217ED7B-3E25-4D62-8543-A2790FAED390}" type="presParOf" srcId="{FC1F70CC-DBB3-4FEB-88D2-FD595F4772A4}" destId="{95C9B710-2271-47B5-8A2C-C6D8D5B5B2B2}" srcOrd="5" destOrd="0" presId="urn:microsoft.com/office/officeart/2016/7/layout/BasicTimeline#1"/>
    <dgm:cxn modelId="{9F2D9008-A486-4205-9472-C7EDCC502437}" type="presParOf" srcId="{FC1F70CC-DBB3-4FEB-88D2-FD595F4772A4}" destId="{5C67D1AC-6BA3-489B-9BF5-FF6232DEC0A1}" srcOrd="6" destOrd="0" presId="urn:microsoft.com/office/officeart/2016/7/layout/BasicTimeline#1"/>
    <dgm:cxn modelId="{81AC4123-D62B-4B92-BBF2-9FCBF8143513}" type="presParOf" srcId="{5C67D1AC-6BA3-489B-9BF5-FF6232DEC0A1}" destId="{AD2E7CD0-128B-4841-AA4E-D4EA63202D8D}" srcOrd="0" destOrd="0" presId="urn:microsoft.com/office/officeart/2016/7/layout/BasicTimeline#1"/>
    <dgm:cxn modelId="{752FF5C3-085A-466E-B6F2-390E93DCD4F1}" type="presParOf" srcId="{5C67D1AC-6BA3-489B-9BF5-FF6232DEC0A1}" destId="{C4665BB8-136F-4F22-A46E-B6A394192567}" srcOrd="1" destOrd="0" presId="urn:microsoft.com/office/officeart/2016/7/layout/BasicTimeline#1"/>
    <dgm:cxn modelId="{B95E436E-1815-4837-B1E5-0755281C691A}" type="presParOf" srcId="{C4665BB8-136F-4F22-A46E-B6A394192567}" destId="{E9884AEA-19BD-4EB4-BDC4-91FB658046A5}" srcOrd="0" destOrd="0" presId="urn:microsoft.com/office/officeart/2016/7/layout/BasicTimeline#1"/>
    <dgm:cxn modelId="{85513E6F-07C6-4BB8-8E0D-9E63F4D8E59F}" type="presParOf" srcId="{C4665BB8-136F-4F22-A46E-B6A394192567}" destId="{6A268E83-91C0-450F-BE3B-332A0F8DCABA}" srcOrd="1" destOrd="0" presId="urn:microsoft.com/office/officeart/2016/7/layout/BasicTimeline#1"/>
    <dgm:cxn modelId="{73B78F72-95F4-4608-9C5E-ACAD615CA29C}" type="presParOf" srcId="{5C67D1AC-6BA3-489B-9BF5-FF6232DEC0A1}" destId="{51803514-C4EA-455F-B1B6-117158F5BBE2}" srcOrd="2" destOrd="0" presId="urn:microsoft.com/office/officeart/2016/7/layout/BasicTimeline#1"/>
    <dgm:cxn modelId="{8F841FEE-F1CA-41C0-BEBD-FDF735F94A7A}" type="presParOf" srcId="{5C67D1AC-6BA3-489B-9BF5-FF6232DEC0A1}" destId="{A21D7A0F-D07C-4199-9415-88D9D4F8C581}" srcOrd="3" destOrd="0" presId="urn:microsoft.com/office/officeart/2016/7/layout/BasicTimeline#1"/>
    <dgm:cxn modelId="{7B843E5F-12AF-4850-8E40-3E6A1D9D2047}" type="presParOf" srcId="{5C67D1AC-6BA3-489B-9BF5-FF6232DEC0A1}" destId="{8CE65D51-CCB9-4A8E-9E76-1227EACBC2DF}" srcOrd="4" destOrd="0" presId="urn:microsoft.com/office/officeart/2016/7/layout/BasicTimeline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AE48D-DC22-4466-870D-3DE2469321A1}">
      <dsp:nvSpPr>
        <dsp:cNvPr id="0" name=""/>
        <dsp:cNvSpPr/>
      </dsp:nvSpPr>
      <dsp:spPr>
        <a:xfrm>
          <a:off x="0" y="2456654"/>
          <a:ext cx="11305075" cy="0"/>
        </a:xfrm>
        <a:prstGeom prst="lin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7C319-F262-452D-A3AA-636B0CDD3083}">
      <dsp:nvSpPr>
        <dsp:cNvPr id="0" name=""/>
        <dsp:cNvSpPr/>
      </dsp:nvSpPr>
      <dsp:spPr bwMode="white">
        <a:xfrm>
          <a:off x="211970" y="2638447"/>
          <a:ext cx="2992312" cy="5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spc="50" dirty="0">
              <a:solidFill>
                <a:schemeClr val="accent3"/>
              </a:solidFill>
              <a:latin typeface="+mj-lt"/>
            </a:rPr>
            <a:t>3 incontri da 2 ore</a:t>
          </a:r>
        </a:p>
      </dsp:txBody>
      <dsp:txXfrm>
        <a:off x="211970" y="2638447"/>
        <a:ext cx="2992312" cy="555204"/>
      </dsp:txXfrm>
    </dsp:sp>
    <dsp:sp modelId="{699D6E05-2110-40CF-A9E1-513C5874F142}">
      <dsp:nvSpPr>
        <dsp:cNvPr id="0" name=""/>
        <dsp:cNvSpPr/>
      </dsp:nvSpPr>
      <dsp:spPr bwMode="white">
        <a:xfrm>
          <a:off x="7948" y="685406"/>
          <a:ext cx="3400354" cy="837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70" tIns="115570" rIns="115570" bIns="115570" numCol="1" spcCol="1270" rtlCol="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latin typeface="Avenir Next LT Pro"/>
            </a:rPr>
            <a:t>DALLA SCUOLA AL LAVORO: una bussola per le</a:t>
          </a:r>
          <a:r>
            <a:rPr lang="it-IT" sz="1300" b="1" kern="1200" dirty="0"/>
            <a:t> </a:t>
          </a: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Avenir Next LT Pro"/>
            </a:rPr>
            <a:t>tue scelte </a:t>
          </a:r>
          <a:endParaRPr lang="it-IT" sz="13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sp:txBody>
      <dsp:txXfrm>
        <a:off x="48842" y="726300"/>
        <a:ext cx="3318566" cy="755931"/>
      </dsp:txXfrm>
    </dsp:sp>
    <dsp:sp modelId="{84F43E91-3923-4169-8319-03B48B626FF2}">
      <dsp:nvSpPr>
        <dsp:cNvPr id="0" name=""/>
        <dsp:cNvSpPr/>
      </dsp:nvSpPr>
      <dsp:spPr>
        <a:xfrm>
          <a:off x="1708126" y="1523126"/>
          <a:ext cx="0" cy="933528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750E-96CA-4C29-9512-B1C3E4ADB4BB}">
      <dsp:nvSpPr>
        <dsp:cNvPr id="0" name=""/>
        <dsp:cNvSpPr/>
      </dsp:nvSpPr>
      <dsp:spPr bwMode="white">
        <a:xfrm>
          <a:off x="2184175" y="1719658"/>
          <a:ext cx="2992312" cy="5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solidFill>
                <a:schemeClr val="accent3"/>
              </a:solidFill>
              <a:latin typeface="+mj-lt"/>
            </a:rPr>
            <a:t>2 ORE</a:t>
          </a:r>
        </a:p>
      </dsp:txBody>
      <dsp:txXfrm>
        <a:off x="2184175" y="1719658"/>
        <a:ext cx="2992312" cy="555204"/>
      </dsp:txXfrm>
    </dsp:sp>
    <dsp:sp modelId="{3A873ED9-D53F-460D-B163-AFB5B4D10D91}">
      <dsp:nvSpPr>
        <dsp:cNvPr id="0" name=""/>
        <dsp:cNvSpPr/>
      </dsp:nvSpPr>
      <dsp:spPr>
        <a:xfrm>
          <a:off x="1671276" y="2419805"/>
          <a:ext cx="73699" cy="736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526D0-1FBE-4878-A446-4CDCC2332BDC}">
      <dsp:nvSpPr>
        <dsp:cNvPr id="0" name=""/>
        <dsp:cNvSpPr/>
      </dsp:nvSpPr>
      <dsp:spPr bwMode="white">
        <a:xfrm>
          <a:off x="1980154" y="3390183"/>
          <a:ext cx="3400354" cy="837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70" tIns="115570" rIns="115570" bIns="115570" numCol="1" spcCol="1270" rtlCol="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LE FORME CONTRATTUALI DI </a:t>
          </a: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lt"/>
              <a:cs typeface="+mn-lt"/>
            </a:rPr>
            <a:t>LAVORO</a:t>
          </a:r>
        </a:p>
      </dsp:txBody>
      <dsp:txXfrm>
        <a:off x="2021048" y="3431077"/>
        <a:ext cx="3318566" cy="755931"/>
      </dsp:txXfrm>
    </dsp:sp>
    <dsp:sp modelId="{74DD07D9-086A-4268-AEC7-CC59B0882A52}">
      <dsp:nvSpPr>
        <dsp:cNvPr id="0" name=""/>
        <dsp:cNvSpPr/>
      </dsp:nvSpPr>
      <dsp:spPr>
        <a:xfrm>
          <a:off x="3680331" y="2456654"/>
          <a:ext cx="0" cy="933528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63F9E-C22B-4B70-8E76-4E0EF7E41E1F}">
      <dsp:nvSpPr>
        <dsp:cNvPr id="0" name=""/>
        <dsp:cNvSpPr/>
      </dsp:nvSpPr>
      <dsp:spPr bwMode="white">
        <a:xfrm>
          <a:off x="4156381" y="2638447"/>
          <a:ext cx="2992312" cy="5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 dirty="0">
              <a:latin typeface="Avenir Next LT Pro"/>
            </a:rPr>
            <a:t>29 ottobre  ore 10 – 11,30</a:t>
          </a:r>
          <a:endParaRPr lang="it-IT" sz="1500" b="0" kern="1200" dirty="0"/>
        </a:p>
      </dsp:txBody>
      <dsp:txXfrm>
        <a:off x="4156381" y="2638447"/>
        <a:ext cx="2992312" cy="555204"/>
      </dsp:txXfrm>
    </dsp:sp>
    <dsp:sp modelId="{64A8AA80-97FE-4E36-94C1-F7E0B5ADE12B}">
      <dsp:nvSpPr>
        <dsp:cNvPr id="0" name=""/>
        <dsp:cNvSpPr/>
      </dsp:nvSpPr>
      <dsp:spPr>
        <a:xfrm>
          <a:off x="3643482" y="2419805"/>
          <a:ext cx="73699" cy="736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3EB42-3799-4F7B-A238-2C436ED150E7}">
      <dsp:nvSpPr>
        <dsp:cNvPr id="0" name=""/>
        <dsp:cNvSpPr/>
      </dsp:nvSpPr>
      <dsp:spPr bwMode="white">
        <a:xfrm>
          <a:off x="3952360" y="685406"/>
          <a:ext cx="3400354" cy="837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70" tIns="115570" rIns="115570" bIns="11557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latin typeface="Avenir Next LT Pro"/>
            </a:rPr>
            <a:t>Libere professioni</a:t>
          </a:r>
          <a:r>
            <a:rPr lang="it-IT" sz="1300" b="0" kern="1200" dirty="0"/>
            <a:t> (commercialisti, avvocati,</a:t>
          </a:r>
          <a:r>
            <a:rPr lang="it-IT" sz="1300" kern="1200" dirty="0">
              <a:latin typeface="Avenir Next LT Pro"/>
            </a:rPr>
            <a:t> </a:t>
          </a:r>
          <a:r>
            <a:rPr lang="it-IT" sz="1300" b="0" kern="1200" dirty="0"/>
            <a:t>consulenti del lavoro, architetti, ingegneri</a:t>
          </a:r>
          <a:r>
            <a:rPr lang="it-IT" sz="1300" b="0" kern="1200" dirty="0">
              <a:latin typeface="Avenir Next LT Pro"/>
            </a:rPr>
            <a:t>...)</a:t>
          </a:r>
          <a:endParaRPr lang="it-IT" sz="1300" kern="1200" dirty="0">
            <a:latin typeface="+mn-lt"/>
            <a:ea typeface="+mn-lt"/>
            <a:cs typeface="+mn-lt"/>
          </a:endParaRPr>
        </a:p>
      </dsp:txBody>
      <dsp:txXfrm>
        <a:off x="3993254" y="726300"/>
        <a:ext cx="3318566" cy="755931"/>
      </dsp:txXfrm>
    </dsp:sp>
    <dsp:sp modelId="{E66038FE-162F-4562-919A-8724FEC46EFD}">
      <dsp:nvSpPr>
        <dsp:cNvPr id="0" name=""/>
        <dsp:cNvSpPr/>
      </dsp:nvSpPr>
      <dsp:spPr>
        <a:xfrm>
          <a:off x="5652537" y="1523126"/>
          <a:ext cx="0" cy="933528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9D91E-294E-443D-BDE1-27E40078FEF9}">
      <dsp:nvSpPr>
        <dsp:cNvPr id="0" name=""/>
        <dsp:cNvSpPr/>
      </dsp:nvSpPr>
      <dsp:spPr bwMode="white">
        <a:xfrm>
          <a:off x="6128587" y="1719658"/>
          <a:ext cx="2992312" cy="5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solidFill>
                <a:schemeClr val="accent3"/>
              </a:solidFill>
              <a:latin typeface="+mj-lt"/>
            </a:rPr>
            <a:t>2 incontri da 2 ore</a:t>
          </a:r>
        </a:p>
      </dsp:txBody>
      <dsp:txXfrm>
        <a:off x="6128587" y="1719658"/>
        <a:ext cx="2992312" cy="555204"/>
      </dsp:txXfrm>
    </dsp:sp>
    <dsp:sp modelId="{EA84632A-6B96-4F95-A3E8-4A213F423B93}">
      <dsp:nvSpPr>
        <dsp:cNvPr id="0" name=""/>
        <dsp:cNvSpPr/>
      </dsp:nvSpPr>
      <dsp:spPr>
        <a:xfrm>
          <a:off x="5615687" y="2419805"/>
          <a:ext cx="73699" cy="736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D28DB-B991-4A3D-BFE7-056082C95B36}">
      <dsp:nvSpPr>
        <dsp:cNvPr id="0" name=""/>
        <dsp:cNvSpPr/>
      </dsp:nvSpPr>
      <dsp:spPr bwMode="white">
        <a:xfrm>
          <a:off x="5924565" y="3390183"/>
          <a:ext cx="3400354" cy="837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70" tIns="115570" rIns="115570" bIns="115570" numCol="1" spcCol="1270" rtlCol="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LA</a:t>
          </a: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lt"/>
              <a:cs typeface="+mn-lt"/>
            </a:rPr>
            <a:t> CASA DELLE IMPRESE: i servizi</a:t>
          </a:r>
          <a:endParaRPr lang="it-IT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kern="1200" dirty="0">
              <a:latin typeface="+mn-lt"/>
              <a:ea typeface="+mn-lt"/>
              <a:cs typeface="+mn-lt"/>
            </a:rPr>
            <a:t>OPEN DAY INCUBATORE D'IMPRESA</a:t>
          </a:r>
        </a:p>
      </dsp:txBody>
      <dsp:txXfrm>
        <a:off x="5965459" y="3431077"/>
        <a:ext cx="3318566" cy="755931"/>
      </dsp:txXfrm>
    </dsp:sp>
    <dsp:sp modelId="{7DBE9B3F-ABA6-4B3B-8353-28CB079B4151}">
      <dsp:nvSpPr>
        <dsp:cNvPr id="0" name=""/>
        <dsp:cNvSpPr/>
      </dsp:nvSpPr>
      <dsp:spPr>
        <a:xfrm>
          <a:off x="7624743" y="2456654"/>
          <a:ext cx="0" cy="933528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E7CD0-128B-4841-AA4E-D4EA63202D8D}">
      <dsp:nvSpPr>
        <dsp:cNvPr id="0" name=""/>
        <dsp:cNvSpPr/>
      </dsp:nvSpPr>
      <dsp:spPr bwMode="white">
        <a:xfrm>
          <a:off x="8100792" y="2638447"/>
          <a:ext cx="2992312" cy="5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solidFill>
                <a:schemeClr val="accent3"/>
              </a:solidFill>
              <a:latin typeface="+mj-lt"/>
            </a:rPr>
            <a:t>26 novembre ore 10 – 11,30</a:t>
          </a:r>
        </a:p>
      </dsp:txBody>
      <dsp:txXfrm>
        <a:off x="8100792" y="2638447"/>
        <a:ext cx="2992312" cy="555204"/>
      </dsp:txXfrm>
    </dsp:sp>
    <dsp:sp modelId="{29454C5D-6337-407C-B884-4F4E528D857E}">
      <dsp:nvSpPr>
        <dsp:cNvPr id="0" name=""/>
        <dsp:cNvSpPr/>
      </dsp:nvSpPr>
      <dsp:spPr>
        <a:xfrm>
          <a:off x="7587893" y="2419805"/>
          <a:ext cx="73699" cy="736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84AEA-19BD-4EB4-BDC4-91FB658046A5}">
      <dsp:nvSpPr>
        <dsp:cNvPr id="0" name=""/>
        <dsp:cNvSpPr/>
      </dsp:nvSpPr>
      <dsp:spPr bwMode="white">
        <a:xfrm>
          <a:off x="7896771" y="685406"/>
          <a:ext cx="3400354" cy="837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70" tIns="115570" rIns="115570" bIns="115570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START UP</a:t>
          </a:r>
          <a:r>
            <a:rPr lang="it-IT" sz="13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 INNOVATIVE: opportunità per idee smart</a:t>
          </a:r>
        </a:p>
      </dsp:txBody>
      <dsp:txXfrm>
        <a:off x="7937665" y="726300"/>
        <a:ext cx="3318566" cy="755931"/>
      </dsp:txXfrm>
    </dsp:sp>
    <dsp:sp modelId="{51803514-C4EA-455F-B1B6-117158F5BBE2}">
      <dsp:nvSpPr>
        <dsp:cNvPr id="0" name=""/>
        <dsp:cNvSpPr/>
      </dsp:nvSpPr>
      <dsp:spPr>
        <a:xfrm>
          <a:off x="9596948" y="1523126"/>
          <a:ext cx="0" cy="933528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D7A0F-D07C-4199-9415-88D9D4F8C581}">
      <dsp:nvSpPr>
        <dsp:cNvPr id="0" name=""/>
        <dsp:cNvSpPr/>
      </dsp:nvSpPr>
      <dsp:spPr>
        <a:xfrm>
          <a:off x="9560098" y="2419805"/>
          <a:ext cx="73699" cy="736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AE48D-DC22-4466-870D-3DE2469321A1}">
      <dsp:nvSpPr>
        <dsp:cNvPr id="0" name=""/>
        <dsp:cNvSpPr/>
      </dsp:nvSpPr>
      <dsp:spPr>
        <a:xfrm>
          <a:off x="0" y="2456654"/>
          <a:ext cx="11305075" cy="0"/>
        </a:xfrm>
        <a:prstGeom prst="lin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7C319-F262-452D-A3AA-636B0CDD3083}">
      <dsp:nvSpPr>
        <dsp:cNvPr id="0" name=""/>
        <dsp:cNvSpPr/>
      </dsp:nvSpPr>
      <dsp:spPr bwMode="white">
        <a:xfrm>
          <a:off x="250776" y="2638447"/>
          <a:ext cx="3628664" cy="5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spc="50" dirty="0">
              <a:solidFill>
                <a:schemeClr val="accent3"/>
              </a:solidFill>
              <a:latin typeface="+mj-lt"/>
            </a:rPr>
            <a:t>12 ORE</a:t>
          </a:r>
        </a:p>
      </dsp:txBody>
      <dsp:txXfrm>
        <a:off x="250776" y="2638447"/>
        <a:ext cx="3628664" cy="555204"/>
      </dsp:txXfrm>
    </dsp:sp>
    <dsp:sp modelId="{699D6E05-2110-40CF-A9E1-513C5874F142}">
      <dsp:nvSpPr>
        <dsp:cNvPr id="0" name=""/>
        <dsp:cNvSpPr/>
      </dsp:nvSpPr>
      <dsp:spPr bwMode="white">
        <a:xfrm>
          <a:off x="3367" y="685406"/>
          <a:ext cx="4123481" cy="837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70" tIns="115570" rIns="115570" bIns="115570" numCol="1" spcCol="1270" rtlCol="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Avenir Next LT Pro"/>
            </a:rPr>
            <a:t>PERCORSI DI EDUCAZIONE ALL'IMPRENDITORIALITA: dall'idea all'azione</a:t>
          </a:r>
          <a:endParaRPr lang="it-IT" sz="1300" b="1" kern="120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sp:txBody>
      <dsp:txXfrm>
        <a:off x="44261" y="726300"/>
        <a:ext cx="4041693" cy="755931"/>
      </dsp:txXfrm>
    </dsp:sp>
    <dsp:sp modelId="{84F43E91-3923-4169-8319-03B48B626FF2}">
      <dsp:nvSpPr>
        <dsp:cNvPr id="0" name=""/>
        <dsp:cNvSpPr/>
      </dsp:nvSpPr>
      <dsp:spPr>
        <a:xfrm>
          <a:off x="2065108" y="1523126"/>
          <a:ext cx="0" cy="933528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750E-96CA-4C29-9512-B1C3E4ADB4BB}">
      <dsp:nvSpPr>
        <dsp:cNvPr id="0" name=""/>
        <dsp:cNvSpPr/>
      </dsp:nvSpPr>
      <dsp:spPr bwMode="white">
        <a:xfrm>
          <a:off x="2642395" y="1719658"/>
          <a:ext cx="3628664" cy="5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solidFill>
                <a:schemeClr val="accent3"/>
              </a:solidFill>
              <a:latin typeface="+mj-lt"/>
            </a:rPr>
            <a:t>3 ORE</a:t>
          </a:r>
        </a:p>
      </dsp:txBody>
      <dsp:txXfrm>
        <a:off x="2642395" y="1719658"/>
        <a:ext cx="3628664" cy="555204"/>
      </dsp:txXfrm>
    </dsp:sp>
    <dsp:sp modelId="{3A873ED9-D53F-460D-B163-AFB5B4D10D91}">
      <dsp:nvSpPr>
        <dsp:cNvPr id="0" name=""/>
        <dsp:cNvSpPr/>
      </dsp:nvSpPr>
      <dsp:spPr>
        <a:xfrm>
          <a:off x="2028258" y="2419805"/>
          <a:ext cx="73699" cy="736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526D0-1FBE-4878-A446-4CDCC2332BDC}">
      <dsp:nvSpPr>
        <dsp:cNvPr id="0" name=""/>
        <dsp:cNvSpPr/>
      </dsp:nvSpPr>
      <dsp:spPr bwMode="white">
        <a:xfrm>
          <a:off x="2394986" y="3390183"/>
          <a:ext cx="4123481" cy="837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70" tIns="115570" rIns="115570" bIns="115570" numCol="1" spcCol="1270" rtlCol="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IL</a:t>
          </a: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lt"/>
              <a:cs typeface="+mn-lt"/>
            </a:rPr>
            <a:t> BUSINESS PLAN: alle prese con l'imprea </a:t>
          </a:r>
        </a:p>
      </dsp:txBody>
      <dsp:txXfrm>
        <a:off x="2435880" y="3431077"/>
        <a:ext cx="4041693" cy="755931"/>
      </dsp:txXfrm>
    </dsp:sp>
    <dsp:sp modelId="{74DD07D9-086A-4268-AEC7-CC59B0882A52}">
      <dsp:nvSpPr>
        <dsp:cNvPr id="0" name=""/>
        <dsp:cNvSpPr/>
      </dsp:nvSpPr>
      <dsp:spPr>
        <a:xfrm>
          <a:off x="4456727" y="2456654"/>
          <a:ext cx="0" cy="933528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63F9E-C22B-4B70-8E76-4E0EF7E41E1F}">
      <dsp:nvSpPr>
        <dsp:cNvPr id="0" name=""/>
        <dsp:cNvSpPr/>
      </dsp:nvSpPr>
      <dsp:spPr bwMode="white">
        <a:xfrm>
          <a:off x="5034015" y="2638447"/>
          <a:ext cx="3628664" cy="5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 dirty="0">
              <a:latin typeface="Avenir Next LT Pro"/>
            </a:rPr>
            <a:t>3 ORE</a:t>
          </a:r>
          <a:endParaRPr lang="it-IT" sz="1500" b="0" kern="1200" dirty="0"/>
        </a:p>
      </dsp:txBody>
      <dsp:txXfrm>
        <a:off x="5034015" y="2638447"/>
        <a:ext cx="3628664" cy="555204"/>
      </dsp:txXfrm>
    </dsp:sp>
    <dsp:sp modelId="{64A8AA80-97FE-4E36-94C1-F7E0B5ADE12B}">
      <dsp:nvSpPr>
        <dsp:cNvPr id="0" name=""/>
        <dsp:cNvSpPr/>
      </dsp:nvSpPr>
      <dsp:spPr>
        <a:xfrm>
          <a:off x="4419877" y="2419805"/>
          <a:ext cx="73699" cy="736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3EB42-3799-4F7B-A238-2C436ED150E7}">
      <dsp:nvSpPr>
        <dsp:cNvPr id="0" name=""/>
        <dsp:cNvSpPr/>
      </dsp:nvSpPr>
      <dsp:spPr bwMode="white">
        <a:xfrm>
          <a:off x="4786606" y="685406"/>
          <a:ext cx="4123481" cy="837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70" tIns="115570" rIns="115570" bIns="11557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latin typeface="Avenir Next LT Pro"/>
            </a:rPr>
            <a:t>PMI </a:t>
          </a:r>
          <a:r>
            <a:rPr lang="it-IT" sz="1300" b="1" kern="1200" dirty="0">
              <a:latin typeface="+mj-lt"/>
              <a:ea typeface="+mj-lt"/>
              <a:cs typeface="+mj-lt"/>
            </a:rPr>
            <a:t>E INTERNAZIONALIZZAZIONE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kern="1200" dirty="0">
              <a:latin typeface="+mn-lt"/>
              <a:ea typeface="+mn-lt"/>
              <a:cs typeface="+mn-lt"/>
            </a:rPr>
            <a:t>(Piccole medie imprese)</a:t>
          </a:r>
        </a:p>
      </dsp:txBody>
      <dsp:txXfrm>
        <a:off x="4827500" y="726300"/>
        <a:ext cx="4041693" cy="755931"/>
      </dsp:txXfrm>
    </dsp:sp>
    <dsp:sp modelId="{E66038FE-162F-4562-919A-8724FEC46EFD}">
      <dsp:nvSpPr>
        <dsp:cNvPr id="0" name=""/>
        <dsp:cNvSpPr/>
      </dsp:nvSpPr>
      <dsp:spPr>
        <a:xfrm>
          <a:off x="6848347" y="1523126"/>
          <a:ext cx="0" cy="933528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E7CD0-128B-4841-AA4E-D4EA63202D8D}">
      <dsp:nvSpPr>
        <dsp:cNvPr id="0" name=""/>
        <dsp:cNvSpPr/>
      </dsp:nvSpPr>
      <dsp:spPr bwMode="white">
        <a:xfrm>
          <a:off x="7425634" y="1719658"/>
          <a:ext cx="3628664" cy="5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solidFill>
                <a:schemeClr val="accent3"/>
              </a:solidFill>
              <a:latin typeface="+mj-lt"/>
            </a:rPr>
            <a:t>due incontri separati di 2 ore</a:t>
          </a:r>
        </a:p>
      </dsp:txBody>
      <dsp:txXfrm>
        <a:off x="7425634" y="1719658"/>
        <a:ext cx="3628664" cy="555204"/>
      </dsp:txXfrm>
    </dsp:sp>
    <dsp:sp modelId="{EA84632A-6B96-4F95-A3E8-4A213F423B93}">
      <dsp:nvSpPr>
        <dsp:cNvPr id="0" name=""/>
        <dsp:cNvSpPr/>
      </dsp:nvSpPr>
      <dsp:spPr>
        <a:xfrm>
          <a:off x="6811497" y="2419805"/>
          <a:ext cx="73699" cy="736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84AEA-19BD-4EB4-BDC4-91FB658046A5}">
      <dsp:nvSpPr>
        <dsp:cNvPr id="0" name=""/>
        <dsp:cNvSpPr/>
      </dsp:nvSpPr>
      <dsp:spPr bwMode="white">
        <a:xfrm>
          <a:off x="7178225" y="3390183"/>
          <a:ext cx="4123481" cy="837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70" tIns="115570" rIns="115570" bIns="115570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1 Competenze digitali e nuovi profili professionali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latin typeface="+mn-lt"/>
            </a:rPr>
            <a:t>2 Nuove competenze "green": i green jobs del futuro</a:t>
          </a:r>
        </a:p>
      </dsp:txBody>
      <dsp:txXfrm>
        <a:off x="7219119" y="3431077"/>
        <a:ext cx="4041693" cy="755931"/>
      </dsp:txXfrm>
    </dsp:sp>
    <dsp:sp modelId="{51803514-C4EA-455F-B1B6-117158F5BBE2}">
      <dsp:nvSpPr>
        <dsp:cNvPr id="0" name=""/>
        <dsp:cNvSpPr/>
      </dsp:nvSpPr>
      <dsp:spPr>
        <a:xfrm>
          <a:off x="9239966" y="2456654"/>
          <a:ext cx="0" cy="933528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D7A0F-D07C-4199-9415-88D9D4F8C581}">
      <dsp:nvSpPr>
        <dsp:cNvPr id="0" name=""/>
        <dsp:cNvSpPr/>
      </dsp:nvSpPr>
      <dsp:spPr>
        <a:xfrm>
          <a:off x="9203116" y="2419805"/>
          <a:ext cx="73699" cy="736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Timeline#1">
  <dgm:title val="Sequenza temporale"/>
  <dgm:desc val="Utilizzabile per mostrare un elenco di eventi in ordine cronologico. La forma rettangolare arrotondata contiene la descrizione, mentre la data è visualizzata sotto nella linea temporale. Si tratta dell'elemento grafico SmartArt perfetto per la visualizzazione di grandi quantità di testo con un formato di data medio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FollowNode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</dgm:shape>
        </dgm:if>
        <dgm:else name="ArrowShapeRTL">
          <dgm:shape xmlns:r="http://schemas.openxmlformats.org/officeDocument/2006/relationships" type="line" r:blip="" zOrderOff="-1">
            <dgm:adjLst/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presOf/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.16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42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t" for="ch" forName="L1TextContainer" refType="h" fact="0.537"/>
                <dgm:constr type="h" for="ch" forName="L1TextContainer" refType="h" fact="0.113"/>
                <dgm:constr type="w" for="ch" forName="L2TextContainerWrapper" refType="w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31"/>
                <dgm:constr type="w" for="ch" forName="ConnectorPoint" refType="h" fact="0.015"/>
                <dgm:constr type="h" for="ch" forName="ConnectorPoint" refType="h" fact="0.015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t" for="ch" forName="EmptyPlaceHolder" refType="h" fact="0.65"/>
                <dgm:constr type="h" for="ch" forName="EmptyPlaceHolder" refType="h" fact="0.3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t" for="ch" forName="L1TextContainer" refType="h" fact="0.35"/>
                <dgm:constr type="h" for="ch" forName="L1TextContainer" refType="h" fact="0.113"/>
                <dgm:constr type="w" for="ch" forName="L2TextContainerWrapper" refType="w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5"/>
                <dgm:constr type="w" for="ch" forName="ConnectorPoint" refType="h" fact="0.015"/>
                <dgm:constr type="h" for="ch" forName="ConnectorPoint" refType="h" fact="0.015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35"/>
                <dgm:constr type="t" for="ch" forName="EmptyPlaceHolder" refType="h" fact="0"/>
              </dgm:constrLst>
            </dgm:else>
          </dgm:choose>
          <dgm:layoutNode name="L1TextContainer" styleLbl="revTx">
            <dgm:varLst>
              <dgm:chMax val="1"/>
              <dgm:chPref val="1"/>
              <dgm:bulletEnabled val="1"/>
            </dgm:varLst>
            <dgm:choose name="casesForTxtDirLogic">
              <dgm:if name="Name78" axis="self" ptType="node" func="posOdd" op="equ" val="1">
                <dgm:alg type="tx">
                  <dgm:param type="parTxLTRAlign" val="ctr"/>
                  <dgm:param type="parTxRTLAlign" val="ctr"/>
                  <dgm:param type="txAnchorHorz" val="ctr"/>
                  <dgm:param type="txAnchorVert" val="t"/>
                </dgm:alg>
              </dgm:if>
              <dgm:else name="Name89">
                <dgm:alg type="tx">
                  <dgm:param type="parTxLTRAlign" val="ctr"/>
                  <dgm:param type="parTxRTLAlign" val="ctr"/>
                  <dgm:param type="txAnchorHorz" val="ctr"/>
                  <dgm:param type="txAnchorVert" val="b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chMax val="0"/>
              <dgm:chPref val="0"/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55"/>
                  <dgm:constr type="b" for="ch" forName="L2TextContainer" refType="h"/>
                  <dgm:constr type="h" for="ch" forName="FlexibleEmptyPlaceHolder" refType="h" fact="0.45"/>
                </dgm:constrLst>
              </dgm:if>
              <dgm:else name="CaseForPlacingL2TextContaineBelowDivider">
                <dgm:constrLst>
                  <dgm:constr type="h" for="ch" forName="L2TextContainer" refType="h" fact="0.55"/>
                  <dgm:constr type="h" for="ch" forName="FlexibleEmptyPlaceHolder" refType="h" fact="0.45"/>
                  <dgm:constr type="b" for="ch" forName="FlexibleEmptyPlaceHolder" refType="h"/>
                </dgm:constrLst>
              </dgm:else>
            </dgm:choose>
            <dgm:layoutNode name="L2TextContainer" styleLbl="bgAcc1">
              <dgm:choose name="L2TextContainerAlgo">
                <dgm:if name="L2TextContainerAlgoLTR" func="var" arg="dir" op="equ" val="norm">
                  <dgm:alg type="tx">
                    <dgm:param type="parTxLTRAlign" val="l"/>
                    <dgm:param type="parTxRTLAlign" val="l"/>
                    <dgm:param type="shpTxLTRAlignCh" val="l"/>
                    <dgm:param type="shpTxRTLAlignCh" val="l"/>
                    <dgm:param type="txAnchorVertCh" val="mid"/>
                    <dgm:param type="txAnchorVert" val="mid"/>
                  </dgm:alg>
                </dgm:if>
                <dgm:else name="L2TextContainerAlgoRTL">
                  <dgm:alg type="tx">
                    <dgm:param type="parTxLTRAlign" val="r"/>
                    <dgm:param type="parTxRTLAlign" val="r"/>
                    <dgm:param type="shpTxLTRAlignCh" val="r"/>
                    <dgm:param type="shpTxRTLAlignCh" val="r"/>
                    <dgm:param type="txAnchorVertCh" val="mid"/>
                    <dgm:param type="txAnchorVert" val="mid"/>
                  </dgm:alg>
                </dgm:else>
              </dgm:choose>
              <dgm:shape xmlns:r="http://schemas.openxmlformats.org/officeDocument/2006/relationships" type="roundRect" r:blip="">
                <dgm:adjLst/>
              </dgm:shape>
              <dgm:presOf axis="des" ptType="node"/>
              <dgm:constrLst>
                <dgm:constr type="primFontSz" val="17"/>
                <dgm:constr type="lMarg" refType="primFontSz" fact="0.7"/>
                <dgm:constr type="rMarg" refType="primFontSz" fact="0.7"/>
                <dgm:constr type="tMarg" refType="primFontSz" fact="0.7"/>
                <dgm:constr type="bMarg" refType="primFontSz" fact="0.7"/>
              </dgm:constrLst>
              <dgm:ruleLst>
                <dgm:rule type="primFontSz" val="12" fact="NaN" max="NaN"/>
                <dgm:rule type="secFontSz" val="10" fact="NaN" max="NaN"/>
                <dgm:rule type="h" val="INF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2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alignNode1" moveWith="L2TextContainer">
            <dgm:alg type="sp"/>
            <dgm:shape xmlns:r="http://schemas.openxmlformats.org/officeDocument/2006/relationships" type="ellipse" r:blip="" zOrderOff="1">
              <dgm:adjLst/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Timeline#1">
  <dgm:title val="Sequenza temporale"/>
  <dgm:desc val="Utilizzabile per mostrare un elenco di eventi in ordine cronologico. La forma rettangolare arrotondata contiene la descrizione, mentre la data è visualizzata sotto nella linea temporale. Si tratta dell'elemento grafico SmartArt perfetto per la visualizzazione di grandi quantità di testo con un formato di data medio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FollowNode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</dgm:shape>
        </dgm:if>
        <dgm:else name="ArrowShapeRTL">
          <dgm:shape xmlns:r="http://schemas.openxmlformats.org/officeDocument/2006/relationships" type="line" r:blip="" zOrderOff="-1">
            <dgm:adjLst/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presOf/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.16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42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t" for="ch" forName="L1TextContainer" refType="h" fact="0.537"/>
                <dgm:constr type="h" for="ch" forName="L1TextContainer" refType="h" fact="0.113"/>
                <dgm:constr type="w" for="ch" forName="L2TextContainerWrapper" refType="w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31"/>
                <dgm:constr type="w" for="ch" forName="ConnectorPoint" refType="h" fact="0.015"/>
                <dgm:constr type="h" for="ch" forName="ConnectorPoint" refType="h" fact="0.015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t" for="ch" forName="EmptyPlaceHolder" refType="h" fact="0.65"/>
                <dgm:constr type="h" for="ch" forName="EmptyPlaceHolder" refType="h" fact="0.3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t" for="ch" forName="L1TextContainer" refType="h" fact="0.35"/>
                <dgm:constr type="h" for="ch" forName="L1TextContainer" refType="h" fact="0.113"/>
                <dgm:constr type="w" for="ch" forName="L2TextContainerWrapper" refType="w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5"/>
                <dgm:constr type="w" for="ch" forName="ConnectorPoint" refType="h" fact="0.015"/>
                <dgm:constr type="h" for="ch" forName="ConnectorPoint" refType="h" fact="0.015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35"/>
                <dgm:constr type="t" for="ch" forName="EmptyPlaceHolder" refType="h" fact="0"/>
              </dgm:constrLst>
            </dgm:else>
          </dgm:choose>
          <dgm:layoutNode name="L1TextContainer" styleLbl="revTx">
            <dgm:varLst>
              <dgm:chMax val="1"/>
              <dgm:chPref val="1"/>
              <dgm:bulletEnabled val="1"/>
            </dgm:varLst>
            <dgm:choose name="casesForTxtDirLogic">
              <dgm:if name="Name78" axis="self" ptType="node" func="posOdd" op="equ" val="1">
                <dgm:alg type="tx">
                  <dgm:param type="parTxLTRAlign" val="ctr"/>
                  <dgm:param type="parTxRTLAlign" val="ctr"/>
                  <dgm:param type="txAnchorHorz" val="ctr"/>
                  <dgm:param type="txAnchorVert" val="t"/>
                </dgm:alg>
              </dgm:if>
              <dgm:else name="Name89">
                <dgm:alg type="tx">
                  <dgm:param type="parTxLTRAlign" val="ctr"/>
                  <dgm:param type="parTxRTLAlign" val="ctr"/>
                  <dgm:param type="txAnchorHorz" val="ctr"/>
                  <dgm:param type="txAnchorVert" val="b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chMax val="0"/>
              <dgm:chPref val="0"/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55"/>
                  <dgm:constr type="b" for="ch" forName="L2TextContainer" refType="h"/>
                  <dgm:constr type="h" for="ch" forName="FlexibleEmptyPlaceHolder" refType="h" fact="0.45"/>
                </dgm:constrLst>
              </dgm:if>
              <dgm:else name="CaseForPlacingL2TextContaineBelowDivider">
                <dgm:constrLst>
                  <dgm:constr type="h" for="ch" forName="L2TextContainer" refType="h" fact="0.55"/>
                  <dgm:constr type="h" for="ch" forName="FlexibleEmptyPlaceHolder" refType="h" fact="0.45"/>
                  <dgm:constr type="b" for="ch" forName="FlexibleEmptyPlaceHolder" refType="h"/>
                </dgm:constrLst>
              </dgm:else>
            </dgm:choose>
            <dgm:layoutNode name="L2TextContainer" styleLbl="bgAcc1">
              <dgm:choose name="L2TextContainerAlgo">
                <dgm:if name="L2TextContainerAlgoLTR" func="var" arg="dir" op="equ" val="norm">
                  <dgm:alg type="tx">
                    <dgm:param type="parTxLTRAlign" val="l"/>
                    <dgm:param type="parTxRTLAlign" val="l"/>
                    <dgm:param type="shpTxLTRAlignCh" val="l"/>
                    <dgm:param type="shpTxRTLAlignCh" val="l"/>
                    <dgm:param type="txAnchorVertCh" val="mid"/>
                    <dgm:param type="txAnchorVert" val="mid"/>
                  </dgm:alg>
                </dgm:if>
                <dgm:else name="L2TextContainerAlgoRTL">
                  <dgm:alg type="tx">
                    <dgm:param type="parTxLTRAlign" val="r"/>
                    <dgm:param type="parTxRTLAlign" val="r"/>
                    <dgm:param type="shpTxLTRAlignCh" val="r"/>
                    <dgm:param type="shpTxRTLAlignCh" val="r"/>
                    <dgm:param type="txAnchorVertCh" val="mid"/>
                    <dgm:param type="txAnchorVert" val="mid"/>
                  </dgm:alg>
                </dgm:else>
              </dgm:choose>
              <dgm:shape xmlns:r="http://schemas.openxmlformats.org/officeDocument/2006/relationships" type="roundRect" r:blip="">
                <dgm:adjLst/>
              </dgm:shape>
              <dgm:presOf axis="des" ptType="node"/>
              <dgm:constrLst>
                <dgm:constr type="primFontSz" val="17"/>
                <dgm:constr type="lMarg" refType="primFontSz" fact="0.7"/>
                <dgm:constr type="rMarg" refType="primFontSz" fact="0.7"/>
                <dgm:constr type="tMarg" refType="primFontSz" fact="0.7"/>
                <dgm:constr type="bMarg" refType="primFontSz" fact="0.7"/>
              </dgm:constrLst>
              <dgm:ruleLst>
                <dgm:rule type="primFontSz" val="12" fact="NaN" max="NaN"/>
                <dgm:rule type="secFontSz" val="10" fact="NaN" max="NaN"/>
                <dgm:rule type="h" val="INF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2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alignNode1" moveWith="L2TextContainer">
            <dgm:alg type="sp"/>
            <dgm:shape xmlns:r="http://schemas.openxmlformats.org/officeDocument/2006/relationships" type="ellipse" r:blip="" zOrderOff="1">
              <dgm:adjLst/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algn="l" rtl="0"/>
            <a:endParaRPr lang="it-IT" noProof="1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algn="r" rtl="0"/>
            <a:fld id="{6DB3614E-224A-42AE-BA0F-7504EAF1C65A}" type="datetime1">
              <a:rPr lang="it-IT" noProof="1" smtClean="0"/>
              <a:t>03/10/2024</a:t>
            </a:fld>
            <a:endParaRPr lang="it-IT" noProof="1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algn="l" rtl="0"/>
            <a:endParaRPr lang="it-IT" noProof="1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algn="r" rtl="0"/>
            <a:fld id="{58780A6A-D223-46B6-BE7D-AD196ADBDB02}" type="slidenum">
              <a:rPr lang="it-IT" noProof="1" smtClean="0"/>
              <a:t>‹N›</a:t>
            </a:fld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D035FB5A-BA65-40F4-A95A-B5DA700DE97F}" type="datetime1">
              <a:rPr lang="it-IT" smtClean="0"/>
              <a:t>03/10/2024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4DB89DD0-1E8D-4B61-ADE9-B87318B81BF8}" type="slidenum">
              <a:rPr lang="it-IT" smtClean="0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20</a:t>
            </a:fld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22</a:t>
            </a:fld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23</a:t>
            </a:fld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24</a:t>
            </a:fld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27</a:t>
            </a:fld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28</a:t>
            </a:fld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32</a:t>
            </a:fld>
            <a:endParaRPr 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35</a:t>
            </a:fld>
            <a:endParaRPr lang="it-IT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37</a:t>
            </a:fld>
            <a:endParaRPr lang="it-IT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40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9</a:t>
            </a:fld>
            <a:endParaRPr lang="it-I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41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10</a:t>
            </a:fld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11</a:t>
            </a:fld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13</a:t>
            </a:fld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14</a:t>
            </a:fld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15</a:t>
            </a:fld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16</a:t>
            </a:fld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DB89DD0-1E8D-4B61-ADE9-B87318B81BF8}" type="slidenum">
              <a:rPr lang="it-IT" smtClean="0"/>
              <a:t>18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-1" fmla="*/ 0 w 6064250"/>
              <a:gd name="connsiteY0-2" fmla="*/ 0 h 6877051"/>
              <a:gd name="connsiteX1-3" fmla="*/ 5840730 w 6064250"/>
              <a:gd name="connsiteY1-4" fmla="*/ 0 h 6877051"/>
              <a:gd name="connsiteX2-5" fmla="*/ 6064250 w 6064250"/>
              <a:gd name="connsiteY2-6" fmla="*/ 6877051 h 6877051"/>
              <a:gd name="connsiteX3-7" fmla="*/ 0 w 6064250"/>
              <a:gd name="connsiteY3-8" fmla="*/ 6877051 h 6877051"/>
              <a:gd name="connsiteX4-9" fmla="*/ 0 w 6064250"/>
              <a:gd name="connsiteY4-10" fmla="*/ 0 h 6877051"/>
              <a:gd name="connsiteX0-11" fmla="*/ 0 w 5840730"/>
              <a:gd name="connsiteY0-12" fmla="*/ 0 h 6887937"/>
              <a:gd name="connsiteX1-13" fmla="*/ 5840730 w 5840730"/>
              <a:gd name="connsiteY1-14" fmla="*/ 0 h 6887937"/>
              <a:gd name="connsiteX2-15" fmla="*/ 4028621 w 5840730"/>
              <a:gd name="connsiteY2-16" fmla="*/ 6887937 h 6887937"/>
              <a:gd name="connsiteX3-17" fmla="*/ 0 w 5840730"/>
              <a:gd name="connsiteY3-18" fmla="*/ 6877051 h 6887937"/>
              <a:gd name="connsiteX4-19" fmla="*/ 0 w 5840730"/>
              <a:gd name="connsiteY4-20" fmla="*/ 0 h 6887937"/>
              <a:gd name="connsiteX0-21" fmla="*/ 0 w 5840730"/>
              <a:gd name="connsiteY0-22" fmla="*/ 0 h 6887937"/>
              <a:gd name="connsiteX1-23" fmla="*/ 5840730 w 5840730"/>
              <a:gd name="connsiteY1-24" fmla="*/ 0 h 6887937"/>
              <a:gd name="connsiteX2-25" fmla="*/ 5090160 w 5840730"/>
              <a:gd name="connsiteY2-26" fmla="*/ 2775915 h 6887937"/>
              <a:gd name="connsiteX3-27" fmla="*/ 4028621 w 5840730"/>
              <a:gd name="connsiteY3-28" fmla="*/ 6887937 h 6887937"/>
              <a:gd name="connsiteX4-29" fmla="*/ 0 w 5840730"/>
              <a:gd name="connsiteY4-30" fmla="*/ 6877051 h 6887937"/>
              <a:gd name="connsiteX5" fmla="*/ 0 w 5840730"/>
              <a:gd name="connsiteY5" fmla="*/ 0 h 6887937"/>
              <a:gd name="connsiteX0-31" fmla="*/ 0 w 5840730"/>
              <a:gd name="connsiteY0-32" fmla="*/ 0 h 6887937"/>
              <a:gd name="connsiteX1-33" fmla="*/ 5840730 w 5840730"/>
              <a:gd name="connsiteY1-34" fmla="*/ 0 h 6887937"/>
              <a:gd name="connsiteX2-35" fmla="*/ 5090160 w 5840730"/>
              <a:gd name="connsiteY2-36" fmla="*/ 2775915 h 6887937"/>
              <a:gd name="connsiteX3-37" fmla="*/ 4991100 w 5840730"/>
              <a:gd name="connsiteY3-38" fmla="*/ 3134055 h 6887937"/>
              <a:gd name="connsiteX4-39" fmla="*/ 4028621 w 5840730"/>
              <a:gd name="connsiteY4-40" fmla="*/ 6887937 h 6887937"/>
              <a:gd name="connsiteX5-41" fmla="*/ 0 w 5840730"/>
              <a:gd name="connsiteY5-42" fmla="*/ 6877051 h 6887937"/>
              <a:gd name="connsiteX6" fmla="*/ 0 w 5840730"/>
              <a:gd name="connsiteY6" fmla="*/ 0 h 6887937"/>
              <a:gd name="connsiteX0-43" fmla="*/ 0 w 5840730"/>
              <a:gd name="connsiteY0-44" fmla="*/ 0 h 6887937"/>
              <a:gd name="connsiteX1-45" fmla="*/ 5840730 w 5840730"/>
              <a:gd name="connsiteY1-46" fmla="*/ 0 h 6887937"/>
              <a:gd name="connsiteX2-47" fmla="*/ 5090160 w 5840730"/>
              <a:gd name="connsiteY2-48" fmla="*/ 2775915 h 6887937"/>
              <a:gd name="connsiteX3-49" fmla="*/ 4991100 w 5840730"/>
              <a:gd name="connsiteY3-50" fmla="*/ 3134055 h 6887937"/>
              <a:gd name="connsiteX4-51" fmla="*/ 4785360 w 5840730"/>
              <a:gd name="connsiteY4-52" fmla="*/ 3926535 h 6887937"/>
              <a:gd name="connsiteX5-53" fmla="*/ 4028621 w 5840730"/>
              <a:gd name="connsiteY5-54" fmla="*/ 6887937 h 6887937"/>
              <a:gd name="connsiteX6-55" fmla="*/ 0 w 5840730"/>
              <a:gd name="connsiteY6-56" fmla="*/ 6877051 h 6887937"/>
              <a:gd name="connsiteX7" fmla="*/ 0 w 5840730"/>
              <a:gd name="connsiteY7" fmla="*/ 0 h 6887937"/>
              <a:gd name="connsiteX0-57" fmla="*/ 0 w 5840730"/>
              <a:gd name="connsiteY0-58" fmla="*/ 0 h 6887937"/>
              <a:gd name="connsiteX1-59" fmla="*/ 5840730 w 5840730"/>
              <a:gd name="connsiteY1-60" fmla="*/ 0 h 6887937"/>
              <a:gd name="connsiteX2-61" fmla="*/ 5090160 w 5840730"/>
              <a:gd name="connsiteY2-62" fmla="*/ 2775915 h 6887937"/>
              <a:gd name="connsiteX3-63" fmla="*/ 4991100 w 5840730"/>
              <a:gd name="connsiteY3-64" fmla="*/ 3134055 h 6887937"/>
              <a:gd name="connsiteX4-65" fmla="*/ 4922520 w 5840730"/>
              <a:gd name="connsiteY4-66" fmla="*/ 3415995 h 6887937"/>
              <a:gd name="connsiteX5-67" fmla="*/ 4785360 w 5840730"/>
              <a:gd name="connsiteY5-68" fmla="*/ 3926535 h 6887937"/>
              <a:gd name="connsiteX6-69" fmla="*/ 4028621 w 5840730"/>
              <a:gd name="connsiteY6-70" fmla="*/ 6887937 h 6887937"/>
              <a:gd name="connsiteX7-71" fmla="*/ 0 w 5840730"/>
              <a:gd name="connsiteY7-72" fmla="*/ 6877051 h 6887937"/>
              <a:gd name="connsiteX8" fmla="*/ 0 w 5840730"/>
              <a:gd name="connsiteY8" fmla="*/ 0 h 6887937"/>
              <a:gd name="connsiteX0-73" fmla="*/ 0 w 5840730"/>
              <a:gd name="connsiteY0-74" fmla="*/ 0 h 6887937"/>
              <a:gd name="connsiteX1-75" fmla="*/ 5840730 w 5840730"/>
              <a:gd name="connsiteY1-76" fmla="*/ 0 h 6887937"/>
              <a:gd name="connsiteX2-77" fmla="*/ 5090160 w 5840730"/>
              <a:gd name="connsiteY2-78" fmla="*/ 2775915 h 6887937"/>
              <a:gd name="connsiteX3-79" fmla="*/ 4754880 w 5840730"/>
              <a:gd name="connsiteY3-80" fmla="*/ 2692095 h 6887937"/>
              <a:gd name="connsiteX4-81" fmla="*/ 4922520 w 5840730"/>
              <a:gd name="connsiteY4-82" fmla="*/ 3415995 h 6887937"/>
              <a:gd name="connsiteX5-83" fmla="*/ 4785360 w 5840730"/>
              <a:gd name="connsiteY5-84" fmla="*/ 3926535 h 6887937"/>
              <a:gd name="connsiteX6-85" fmla="*/ 4028621 w 5840730"/>
              <a:gd name="connsiteY6-86" fmla="*/ 6887937 h 6887937"/>
              <a:gd name="connsiteX7-87" fmla="*/ 0 w 5840730"/>
              <a:gd name="connsiteY7-88" fmla="*/ 6877051 h 6887937"/>
              <a:gd name="connsiteX8-89" fmla="*/ 0 w 5840730"/>
              <a:gd name="connsiteY8-90" fmla="*/ 0 h 6887937"/>
              <a:gd name="connsiteX0-91" fmla="*/ 0 w 5840730"/>
              <a:gd name="connsiteY0-92" fmla="*/ 0 h 6887937"/>
              <a:gd name="connsiteX1-93" fmla="*/ 5840730 w 5840730"/>
              <a:gd name="connsiteY1-94" fmla="*/ 0 h 6887937"/>
              <a:gd name="connsiteX2-95" fmla="*/ 5090160 w 5840730"/>
              <a:gd name="connsiteY2-96" fmla="*/ 2775915 h 6887937"/>
              <a:gd name="connsiteX3-97" fmla="*/ 4754880 w 5840730"/>
              <a:gd name="connsiteY3-98" fmla="*/ 2692095 h 6887937"/>
              <a:gd name="connsiteX4-99" fmla="*/ 5006340 w 5840730"/>
              <a:gd name="connsiteY4-100" fmla="*/ 1823415 h 6887937"/>
              <a:gd name="connsiteX5-101" fmla="*/ 4922520 w 5840730"/>
              <a:gd name="connsiteY5-102" fmla="*/ 3415995 h 6887937"/>
              <a:gd name="connsiteX6-103" fmla="*/ 4785360 w 5840730"/>
              <a:gd name="connsiteY6-104" fmla="*/ 3926535 h 6887937"/>
              <a:gd name="connsiteX7-105" fmla="*/ 4028621 w 5840730"/>
              <a:gd name="connsiteY7-106" fmla="*/ 6887937 h 6887937"/>
              <a:gd name="connsiteX8-107" fmla="*/ 0 w 5840730"/>
              <a:gd name="connsiteY8-108" fmla="*/ 6877051 h 6887937"/>
              <a:gd name="connsiteX9" fmla="*/ 0 w 5840730"/>
              <a:gd name="connsiteY9" fmla="*/ 0 h 6887937"/>
              <a:gd name="connsiteX0-109" fmla="*/ 0 w 5840730"/>
              <a:gd name="connsiteY0-110" fmla="*/ 0 h 6887937"/>
              <a:gd name="connsiteX1-111" fmla="*/ 5840730 w 5840730"/>
              <a:gd name="connsiteY1-112" fmla="*/ 0 h 6887937"/>
              <a:gd name="connsiteX2-113" fmla="*/ 5090160 w 5840730"/>
              <a:gd name="connsiteY2-114" fmla="*/ 2775915 h 6887937"/>
              <a:gd name="connsiteX3-115" fmla="*/ 4754880 w 5840730"/>
              <a:gd name="connsiteY3-116" fmla="*/ 2692095 h 6887937"/>
              <a:gd name="connsiteX4-117" fmla="*/ 5006340 w 5840730"/>
              <a:gd name="connsiteY4-118" fmla="*/ 1823415 h 6887937"/>
              <a:gd name="connsiteX5-119" fmla="*/ 4655820 w 5840730"/>
              <a:gd name="connsiteY5-120" fmla="*/ 1770075 h 6887937"/>
              <a:gd name="connsiteX6-121" fmla="*/ 4922520 w 5840730"/>
              <a:gd name="connsiteY6-122" fmla="*/ 3415995 h 6887937"/>
              <a:gd name="connsiteX7-123" fmla="*/ 4785360 w 5840730"/>
              <a:gd name="connsiteY7-124" fmla="*/ 3926535 h 6887937"/>
              <a:gd name="connsiteX8-125" fmla="*/ 4028621 w 5840730"/>
              <a:gd name="connsiteY8-126" fmla="*/ 6887937 h 6887937"/>
              <a:gd name="connsiteX9-127" fmla="*/ 0 w 5840730"/>
              <a:gd name="connsiteY9-128" fmla="*/ 6877051 h 6887937"/>
              <a:gd name="connsiteX10" fmla="*/ 0 w 5840730"/>
              <a:gd name="connsiteY10" fmla="*/ 0 h 6887937"/>
              <a:gd name="connsiteX0-129" fmla="*/ 0 w 5840730"/>
              <a:gd name="connsiteY0-130" fmla="*/ 0 h 6887937"/>
              <a:gd name="connsiteX1-131" fmla="*/ 5840730 w 5840730"/>
              <a:gd name="connsiteY1-132" fmla="*/ 0 h 6887937"/>
              <a:gd name="connsiteX2-133" fmla="*/ 5090160 w 5840730"/>
              <a:gd name="connsiteY2-134" fmla="*/ 2775915 h 6887937"/>
              <a:gd name="connsiteX3-135" fmla="*/ 4754880 w 5840730"/>
              <a:gd name="connsiteY3-136" fmla="*/ 2692095 h 6887937"/>
              <a:gd name="connsiteX4-137" fmla="*/ 5006340 w 5840730"/>
              <a:gd name="connsiteY4-138" fmla="*/ 1823415 h 6887937"/>
              <a:gd name="connsiteX5-139" fmla="*/ 4655820 w 5840730"/>
              <a:gd name="connsiteY5-140" fmla="*/ 1770075 h 6887937"/>
              <a:gd name="connsiteX6-141" fmla="*/ 3901440 w 5840730"/>
              <a:gd name="connsiteY6-142" fmla="*/ 4696155 h 6887937"/>
              <a:gd name="connsiteX7-143" fmla="*/ 4922520 w 5840730"/>
              <a:gd name="connsiteY7-144" fmla="*/ 3415995 h 6887937"/>
              <a:gd name="connsiteX8-145" fmla="*/ 4785360 w 5840730"/>
              <a:gd name="connsiteY8-146" fmla="*/ 3926535 h 6887937"/>
              <a:gd name="connsiteX9-147" fmla="*/ 4028621 w 5840730"/>
              <a:gd name="connsiteY9-148" fmla="*/ 6887937 h 6887937"/>
              <a:gd name="connsiteX10-149" fmla="*/ 0 w 5840730"/>
              <a:gd name="connsiteY10-150" fmla="*/ 6877051 h 6887937"/>
              <a:gd name="connsiteX11" fmla="*/ 0 w 5840730"/>
              <a:gd name="connsiteY11" fmla="*/ 0 h 6887937"/>
              <a:gd name="connsiteX0-151" fmla="*/ 0 w 5840730"/>
              <a:gd name="connsiteY0-152" fmla="*/ 0 h 6887937"/>
              <a:gd name="connsiteX1-153" fmla="*/ 5840730 w 5840730"/>
              <a:gd name="connsiteY1-154" fmla="*/ 0 h 6887937"/>
              <a:gd name="connsiteX2-155" fmla="*/ 5090160 w 5840730"/>
              <a:gd name="connsiteY2-156" fmla="*/ 2775915 h 6887937"/>
              <a:gd name="connsiteX3-157" fmla="*/ 4754880 w 5840730"/>
              <a:gd name="connsiteY3-158" fmla="*/ 2692095 h 6887937"/>
              <a:gd name="connsiteX4-159" fmla="*/ 5006340 w 5840730"/>
              <a:gd name="connsiteY4-160" fmla="*/ 1823415 h 6887937"/>
              <a:gd name="connsiteX5-161" fmla="*/ 4655820 w 5840730"/>
              <a:gd name="connsiteY5-162" fmla="*/ 1770075 h 6887937"/>
              <a:gd name="connsiteX6-163" fmla="*/ 3901440 w 5840730"/>
              <a:gd name="connsiteY6-164" fmla="*/ 4696155 h 6887937"/>
              <a:gd name="connsiteX7-165" fmla="*/ 4457700 w 5840730"/>
              <a:gd name="connsiteY7-166" fmla="*/ 3842715 h 6887937"/>
              <a:gd name="connsiteX8-167" fmla="*/ 4785360 w 5840730"/>
              <a:gd name="connsiteY8-168" fmla="*/ 3926535 h 6887937"/>
              <a:gd name="connsiteX9-169" fmla="*/ 4028621 w 5840730"/>
              <a:gd name="connsiteY9-170" fmla="*/ 6887937 h 6887937"/>
              <a:gd name="connsiteX10-171" fmla="*/ 0 w 5840730"/>
              <a:gd name="connsiteY10-172" fmla="*/ 6877051 h 6887937"/>
              <a:gd name="connsiteX11-173" fmla="*/ 0 w 5840730"/>
              <a:gd name="connsiteY11-174" fmla="*/ 0 h 6887937"/>
              <a:gd name="connsiteX0-175" fmla="*/ 0 w 5840730"/>
              <a:gd name="connsiteY0-176" fmla="*/ 0 h 6887937"/>
              <a:gd name="connsiteX1-177" fmla="*/ 5840730 w 5840730"/>
              <a:gd name="connsiteY1-178" fmla="*/ 0 h 6887937"/>
              <a:gd name="connsiteX2-179" fmla="*/ 5090160 w 5840730"/>
              <a:gd name="connsiteY2-180" fmla="*/ 2775915 h 6887937"/>
              <a:gd name="connsiteX3-181" fmla="*/ 4754880 w 5840730"/>
              <a:gd name="connsiteY3-182" fmla="*/ 2692095 h 6887937"/>
              <a:gd name="connsiteX4-183" fmla="*/ 5006340 w 5840730"/>
              <a:gd name="connsiteY4-184" fmla="*/ 1823415 h 6887937"/>
              <a:gd name="connsiteX5-185" fmla="*/ 4655820 w 5840730"/>
              <a:gd name="connsiteY5-186" fmla="*/ 1770075 h 6887937"/>
              <a:gd name="connsiteX6-187" fmla="*/ 3901440 w 5840730"/>
              <a:gd name="connsiteY6-188" fmla="*/ 4696155 h 6887937"/>
              <a:gd name="connsiteX7-189" fmla="*/ 4213860 w 5840730"/>
              <a:gd name="connsiteY7-190" fmla="*/ 4757115 h 6887937"/>
              <a:gd name="connsiteX8-191" fmla="*/ 4457700 w 5840730"/>
              <a:gd name="connsiteY8-192" fmla="*/ 3842715 h 6887937"/>
              <a:gd name="connsiteX9-193" fmla="*/ 4785360 w 5840730"/>
              <a:gd name="connsiteY9-194" fmla="*/ 3926535 h 6887937"/>
              <a:gd name="connsiteX10-195" fmla="*/ 4028621 w 5840730"/>
              <a:gd name="connsiteY10-196" fmla="*/ 6887937 h 6887937"/>
              <a:gd name="connsiteX11-197" fmla="*/ 0 w 5840730"/>
              <a:gd name="connsiteY11-198" fmla="*/ 6877051 h 6887937"/>
              <a:gd name="connsiteX12" fmla="*/ 0 w 5840730"/>
              <a:gd name="connsiteY12" fmla="*/ 0 h 6887937"/>
              <a:gd name="connsiteX0-199" fmla="*/ 0 w 5840730"/>
              <a:gd name="connsiteY0-200" fmla="*/ 0 h 6887937"/>
              <a:gd name="connsiteX1-201" fmla="*/ 5840730 w 5840730"/>
              <a:gd name="connsiteY1-202" fmla="*/ 0 h 6887937"/>
              <a:gd name="connsiteX2-203" fmla="*/ 5090160 w 5840730"/>
              <a:gd name="connsiteY2-204" fmla="*/ 2775915 h 6887937"/>
              <a:gd name="connsiteX3-205" fmla="*/ 4754880 w 5840730"/>
              <a:gd name="connsiteY3-206" fmla="*/ 2692095 h 6887937"/>
              <a:gd name="connsiteX4-207" fmla="*/ 5006340 w 5840730"/>
              <a:gd name="connsiteY4-208" fmla="*/ 1823415 h 6887937"/>
              <a:gd name="connsiteX5-209" fmla="*/ 4937760 w 5840730"/>
              <a:gd name="connsiteY5-210" fmla="*/ 1610055 h 6887937"/>
              <a:gd name="connsiteX6-211" fmla="*/ 4655820 w 5840730"/>
              <a:gd name="connsiteY6-212" fmla="*/ 1770075 h 6887937"/>
              <a:gd name="connsiteX7-213" fmla="*/ 3901440 w 5840730"/>
              <a:gd name="connsiteY7-214" fmla="*/ 4696155 h 6887937"/>
              <a:gd name="connsiteX8-215" fmla="*/ 4213860 w 5840730"/>
              <a:gd name="connsiteY8-216" fmla="*/ 4757115 h 6887937"/>
              <a:gd name="connsiteX9-217" fmla="*/ 4457700 w 5840730"/>
              <a:gd name="connsiteY9-218" fmla="*/ 3842715 h 6887937"/>
              <a:gd name="connsiteX10-219" fmla="*/ 4785360 w 5840730"/>
              <a:gd name="connsiteY10-220" fmla="*/ 3926535 h 6887937"/>
              <a:gd name="connsiteX11-221" fmla="*/ 4028621 w 5840730"/>
              <a:gd name="connsiteY11-222" fmla="*/ 6887937 h 6887937"/>
              <a:gd name="connsiteX12-223" fmla="*/ 0 w 5840730"/>
              <a:gd name="connsiteY12-224" fmla="*/ 6877051 h 6887937"/>
              <a:gd name="connsiteX13" fmla="*/ 0 w 5840730"/>
              <a:gd name="connsiteY13" fmla="*/ 0 h 6887937"/>
              <a:gd name="connsiteX0-225" fmla="*/ 0 w 5840730"/>
              <a:gd name="connsiteY0-226" fmla="*/ 0 h 6887937"/>
              <a:gd name="connsiteX1-227" fmla="*/ 5840730 w 5840730"/>
              <a:gd name="connsiteY1-228" fmla="*/ 0 h 6887937"/>
              <a:gd name="connsiteX2-229" fmla="*/ 5090160 w 5840730"/>
              <a:gd name="connsiteY2-230" fmla="*/ 2775915 h 6887937"/>
              <a:gd name="connsiteX3-231" fmla="*/ 4754880 w 5840730"/>
              <a:gd name="connsiteY3-232" fmla="*/ 2692095 h 6887937"/>
              <a:gd name="connsiteX4-233" fmla="*/ 5006340 w 5840730"/>
              <a:gd name="connsiteY4-234" fmla="*/ 1823415 h 6887937"/>
              <a:gd name="connsiteX5-235" fmla="*/ 4895850 w 5840730"/>
              <a:gd name="connsiteY5-236" fmla="*/ 1602435 h 6887937"/>
              <a:gd name="connsiteX6-237" fmla="*/ 4655820 w 5840730"/>
              <a:gd name="connsiteY6-238" fmla="*/ 1770075 h 6887937"/>
              <a:gd name="connsiteX7-239" fmla="*/ 3901440 w 5840730"/>
              <a:gd name="connsiteY7-240" fmla="*/ 4696155 h 6887937"/>
              <a:gd name="connsiteX8-241" fmla="*/ 4213860 w 5840730"/>
              <a:gd name="connsiteY8-242" fmla="*/ 4757115 h 6887937"/>
              <a:gd name="connsiteX9-243" fmla="*/ 4457700 w 5840730"/>
              <a:gd name="connsiteY9-244" fmla="*/ 3842715 h 6887937"/>
              <a:gd name="connsiteX10-245" fmla="*/ 4785360 w 5840730"/>
              <a:gd name="connsiteY10-246" fmla="*/ 3926535 h 6887937"/>
              <a:gd name="connsiteX11-247" fmla="*/ 4028621 w 5840730"/>
              <a:gd name="connsiteY11-248" fmla="*/ 6887937 h 6887937"/>
              <a:gd name="connsiteX12-249" fmla="*/ 0 w 5840730"/>
              <a:gd name="connsiteY12-250" fmla="*/ 6877051 h 6887937"/>
              <a:gd name="connsiteX13-251" fmla="*/ 0 w 5840730"/>
              <a:gd name="connsiteY13-252" fmla="*/ 0 h 6887937"/>
              <a:gd name="connsiteX0-253" fmla="*/ 0 w 5840730"/>
              <a:gd name="connsiteY0-254" fmla="*/ 0 h 6887937"/>
              <a:gd name="connsiteX1-255" fmla="*/ 5840730 w 5840730"/>
              <a:gd name="connsiteY1-256" fmla="*/ 0 h 6887937"/>
              <a:gd name="connsiteX2-257" fmla="*/ 5090160 w 5840730"/>
              <a:gd name="connsiteY2-258" fmla="*/ 2775915 h 6887937"/>
              <a:gd name="connsiteX3-259" fmla="*/ 4754880 w 5840730"/>
              <a:gd name="connsiteY3-260" fmla="*/ 2692095 h 6887937"/>
              <a:gd name="connsiteX4-261" fmla="*/ 5006340 w 5840730"/>
              <a:gd name="connsiteY4-262" fmla="*/ 1823415 h 6887937"/>
              <a:gd name="connsiteX5-263" fmla="*/ 4895850 w 5840730"/>
              <a:gd name="connsiteY5-264" fmla="*/ 1602435 h 6887937"/>
              <a:gd name="connsiteX6-265" fmla="*/ 4655820 w 5840730"/>
              <a:gd name="connsiteY6-266" fmla="*/ 1770075 h 6887937"/>
              <a:gd name="connsiteX7-267" fmla="*/ 3901440 w 5840730"/>
              <a:gd name="connsiteY7-268" fmla="*/ 4696155 h 6887937"/>
              <a:gd name="connsiteX8-269" fmla="*/ 4213860 w 5840730"/>
              <a:gd name="connsiteY8-270" fmla="*/ 4757115 h 6887937"/>
              <a:gd name="connsiteX9-271" fmla="*/ 4457700 w 5840730"/>
              <a:gd name="connsiteY9-272" fmla="*/ 3842715 h 6887937"/>
              <a:gd name="connsiteX10-273" fmla="*/ 4785360 w 5840730"/>
              <a:gd name="connsiteY10-274" fmla="*/ 3926535 h 6887937"/>
              <a:gd name="connsiteX11-275" fmla="*/ 4028621 w 5840730"/>
              <a:gd name="connsiteY11-276" fmla="*/ 6887937 h 6887937"/>
              <a:gd name="connsiteX12-277" fmla="*/ 0 w 5840730"/>
              <a:gd name="connsiteY12-278" fmla="*/ 6877051 h 6887937"/>
              <a:gd name="connsiteX13-279" fmla="*/ 0 w 5840730"/>
              <a:gd name="connsiteY13-280" fmla="*/ 0 h 6887937"/>
              <a:gd name="connsiteX0-281" fmla="*/ 0 w 5840730"/>
              <a:gd name="connsiteY0-282" fmla="*/ 0 h 6887937"/>
              <a:gd name="connsiteX1-283" fmla="*/ 5840730 w 5840730"/>
              <a:gd name="connsiteY1-284" fmla="*/ 0 h 6887937"/>
              <a:gd name="connsiteX2-285" fmla="*/ 5090160 w 5840730"/>
              <a:gd name="connsiteY2-286" fmla="*/ 2775915 h 6887937"/>
              <a:gd name="connsiteX3-287" fmla="*/ 4754880 w 5840730"/>
              <a:gd name="connsiteY3-288" fmla="*/ 2692095 h 6887937"/>
              <a:gd name="connsiteX4-289" fmla="*/ 5006340 w 5840730"/>
              <a:gd name="connsiteY4-290" fmla="*/ 1823415 h 6887937"/>
              <a:gd name="connsiteX5-291" fmla="*/ 4895850 w 5840730"/>
              <a:gd name="connsiteY5-292" fmla="*/ 1602435 h 6887937"/>
              <a:gd name="connsiteX6-293" fmla="*/ 4655820 w 5840730"/>
              <a:gd name="connsiteY6-294" fmla="*/ 1770075 h 6887937"/>
              <a:gd name="connsiteX7-295" fmla="*/ 3901440 w 5840730"/>
              <a:gd name="connsiteY7-296" fmla="*/ 4696155 h 6887937"/>
              <a:gd name="connsiteX8-297" fmla="*/ 4213860 w 5840730"/>
              <a:gd name="connsiteY8-298" fmla="*/ 4757115 h 6887937"/>
              <a:gd name="connsiteX9-299" fmla="*/ 4457700 w 5840730"/>
              <a:gd name="connsiteY9-300" fmla="*/ 3842715 h 6887937"/>
              <a:gd name="connsiteX10-301" fmla="*/ 4785360 w 5840730"/>
              <a:gd name="connsiteY10-302" fmla="*/ 3926535 h 6887937"/>
              <a:gd name="connsiteX11-303" fmla="*/ 4028621 w 5840730"/>
              <a:gd name="connsiteY11-304" fmla="*/ 6887937 h 6887937"/>
              <a:gd name="connsiteX12-305" fmla="*/ 0 w 5840730"/>
              <a:gd name="connsiteY12-306" fmla="*/ 6877051 h 6887937"/>
              <a:gd name="connsiteX13-307" fmla="*/ 0 w 5840730"/>
              <a:gd name="connsiteY13-308" fmla="*/ 0 h 6887937"/>
              <a:gd name="connsiteX0-309" fmla="*/ 0 w 5840730"/>
              <a:gd name="connsiteY0-310" fmla="*/ 0 h 6887937"/>
              <a:gd name="connsiteX1-311" fmla="*/ 5840730 w 5840730"/>
              <a:gd name="connsiteY1-312" fmla="*/ 0 h 6887937"/>
              <a:gd name="connsiteX2-313" fmla="*/ 5090160 w 5840730"/>
              <a:gd name="connsiteY2-314" fmla="*/ 2775915 h 6887937"/>
              <a:gd name="connsiteX3-315" fmla="*/ 4754880 w 5840730"/>
              <a:gd name="connsiteY3-316" fmla="*/ 2692095 h 6887937"/>
              <a:gd name="connsiteX4-317" fmla="*/ 5006340 w 5840730"/>
              <a:gd name="connsiteY4-318" fmla="*/ 1823415 h 6887937"/>
              <a:gd name="connsiteX5-319" fmla="*/ 4872990 w 5840730"/>
              <a:gd name="connsiteY5-320" fmla="*/ 1571955 h 6887937"/>
              <a:gd name="connsiteX6-321" fmla="*/ 4655820 w 5840730"/>
              <a:gd name="connsiteY6-322" fmla="*/ 1770075 h 6887937"/>
              <a:gd name="connsiteX7-323" fmla="*/ 3901440 w 5840730"/>
              <a:gd name="connsiteY7-324" fmla="*/ 4696155 h 6887937"/>
              <a:gd name="connsiteX8-325" fmla="*/ 4213860 w 5840730"/>
              <a:gd name="connsiteY8-326" fmla="*/ 4757115 h 6887937"/>
              <a:gd name="connsiteX9-327" fmla="*/ 4457700 w 5840730"/>
              <a:gd name="connsiteY9-328" fmla="*/ 3842715 h 6887937"/>
              <a:gd name="connsiteX10-329" fmla="*/ 4785360 w 5840730"/>
              <a:gd name="connsiteY10-330" fmla="*/ 3926535 h 6887937"/>
              <a:gd name="connsiteX11-331" fmla="*/ 4028621 w 5840730"/>
              <a:gd name="connsiteY11-332" fmla="*/ 6887937 h 6887937"/>
              <a:gd name="connsiteX12-333" fmla="*/ 0 w 5840730"/>
              <a:gd name="connsiteY12-334" fmla="*/ 6877051 h 6887937"/>
              <a:gd name="connsiteX13-335" fmla="*/ 0 w 5840730"/>
              <a:gd name="connsiteY13-336" fmla="*/ 0 h 6887937"/>
              <a:gd name="connsiteX0-337" fmla="*/ 0 w 5840730"/>
              <a:gd name="connsiteY0-338" fmla="*/ 0 h 6887937"/>
              <a:gd name="connsiteX1-339" fmla="*/ 5840730 w 5840730"/>
              <a:gd name="connsiteY1-340" fmla="*/ 0 h 6887937"/>
              <a:gd name="connsiteX2-341" fmla="*/ 5090160 w 5840730"/>
              <a:gd name="connsiteY2-342" fmla="*/ 2775915 h 6887937"/>
              <a:gd name="connsiteX3-343" fmla="*/ 4754880 w 5840730"/>
              <a:gd name="connsiteY3-344" fmla="*/ 2692095 h 6887937"/>
              <a:gd name="connsiteX4-345" fmla="*/ 5006340 w 5840730"/>
              <a:gd name="connsiteY4-346" fmla="*/ 1823415 h 6887937"/>
              <a:gd name="connsiteX5-347" fmla="*/ 4872990 w 5840730"/>
              <a:gd name="connsiteY5-348" fmla="*/ 1571955 h 6887937"/>
              <a:gd name="connsiteX6-349" fmla="*/ 4655820 w 5840730"/>
              <a:gd name="connsiteY6-350" fmla="*/ 1770075 h 6887937"/>
              <a:gd name="connsiteX7-351" fmla="*/ 3901440 w 5840730"/>
              <a:gd name="connsiteY7-352" fmla="*/ 4696155 h 6887937"/>
              <a:gd name="connsiteX8-353" fmla="*/ 4213860 w 5840730"/>
              <a:gd name="connsiteY8-354" fmla="*/ 4757115 h 6887937"/>
              <a:gd name="connsiteX9-355" fmla="*/ 4457700 w 5840730"/>
              <a:gd name="connsiteY9-356" fmla="*/ 3842715 h 6887937"/>
              <a:gd name="connsiteX10-357" fmla="*/ 4785360 w 5840730"/>
              <a:gd name="connsiteY10-358" fmla="*/ 3926535 h 6887937"/>
              <a:gd name="connsiteX11-359" fmla="*/ 4028621 w 5840730"/>
              <a:gd name="connsiteY11-360" fmla="*/ 6887937 h 6887937"/>
              <a:gd name="connsiteX12-361" fmla="*/ 0 w 5840730"/>
              <a:gd name="connsiteY12-362" fmla="*/ 6877051 h 6887937"/>
              <a:gd name="connsiteX13-363" fmla="*/ 0 w 5840730"/>
              <a:gd name="connsiteY13-364" fmla="*/ 0 h 6887937"/>
              <a:gd name="connsiteX0-365" fmla="*/ 0 w 5840730"/>
              <a:gd name="connsiteY0-366" fmla="*/ 0 h 6887937"/>
              <a:gd name="connsiteX1-367" fmla="*/ 5840730 w 5840730"/>
              <a:gd name="connsiteY1-368" fmla="*/ 0 h 6887937"/>
              <a:gd name="connsiteX2-369" fmla="*/ 5090160 w 5840730"/>
              <a:gd name="connsiteY2-370" fmla="*/ 2775915 h 6887937"/>
              <a:gd name="connsiteX3-371" fmla="*/ 4754880 w 5840730"/>
              <a:gd name="connsiteY3-372" fmla="*/ 2692095 h 6887937"/>
              <a:gd name="connsiteX4-373" fmla="*/ 5006340 w 5840730"/>
              <a:gd name="connsiteY4-374" fmla="*/ 1823415 h 6887937"/>
              <a:gd name="connsiteX5-375" fmla="*/ 4872990 w 5840730"/>
              <a:gd name="connsiteY5-376" fmla="*/ 1571955 h 6887937"/>
              <a:gd name="connsiteX6-377" fmla="*/ 4655820 w 5840730"/>
              <a:gd name="connsiteY6-378" fmla="*/ 1770075 h 6887937"/>
              <a:gd name="connsiteX7-379" fmla="*/ 3901440 w 5840730"/>
              <a:gd name="connsiteY7-380" fmla="*/ 4696155 h 6887937"/>
              <a:gd name="connsiteX8-381" fmla="*/ 4213860 w 5840730"/>
              <a:gd name="connsiteY8-382" fmla="*/ 4757115 h 6887937"/>
              <a:gd name="connsiteX9-383" fmla="*/ 4457700 w 5840730"/>
              <a:gd name="connsiteY9-384" fmla="*/ 3842715 h 6887937"/>
              <a:gd name="connsiteX10-385" fmla="*/ 4785360 w 5840730"/>
              <a:gd name="connsiteY10-386" fmla="*/ 3926535 h 6887937"/>
              <a:gd name="connsiteX11-387" fmla="*/ 4028621 w 5840730"/>
              <a:gd name="connsiteY11-388" fmla="*/ 6887937 h 6887937"/>
              <a:gd name="connsiteX12-389" fmla="*/ 0 w 5840730"/>
              <a:gd name="connsiteY12-390" fmla="*/ 6877051 h 6887937"/>
              <a:gd name="connsiteX13-391" fmla="*/ 0 w 5840730"/>
              <a:gd name="connsiteY13-392" fmla="*/ 0 h 6887937"/>
              <a:gd name="connsiteX0-393" fmla="*/ 0 w 5840730"/>
              <a:gd name="connsiteY0-394" fmla="*/ 0 h 6887937"/>
              <a:gd name="connsiteX1-395" fmla="*/ 5840730 w 5840730"/>
              <a:gd name="connsiteY1-396" fmla="*/ 0 h 6887937"/>
              <a:gd name="connsiteX2-397" fmla="*/ 5090160 w 5840730"/>
              <a:gd name="connsiteY2-398" fmla="*/ 2775915 h 6887937"/>
              <a:gd name="connsiteX3-399" fmla="*/ 4754880 w 5840730"/>
              <a:gd name="connsiteY3-400" fmla="*/ 2692095 h 6887937"/>
              <a:gd name="connsiteX4-401" fmla="*/ 5006340 w 5840730"/>
              <a:gd name="connsiteY4-402" fmla="*/ 1823415 h 6887937"/>
              <a:gd name="connsiteX5-403" fmla="*/ 4872990 w 5840730"/>
              <a:gd name="connsiteY5-404" fmla="*/ 1571955 h 6887937"/>
              <a:gd name="connsiteX6-405" fmla="*/ 4655820 w 5840730"/>
              <a:gd name="connsiteY6-406" fmla="*/ 1770075 h 6887937"/>
              <a:gd name="connsiteX7-407" fmla="*/ 3901440 w 5840730"/>
              <a:gd name="connsiteY7-408" fmla="*/ 4696155 h 6887937"/>
              <a:gd name="connsiteX8-409" fmla="*/ 4213860 w 5840730"/>
              <a:gd name="connsiteY8-410" fmla="*/ 4757115 h 6887937"/>
              <a:gd name="connsiteX9-411" fmla="*/ 4457700 w 5840730"/>
              <a:gd name="connsiteY9-412" fmla="*/ 3842715 h 6887937"/>
              <a:gd name="connsiteX10-413" fmla="*/ 4785360 w 5840730"/>
              <a:gd name="connsiteY10-414" fmla="*/ 3926535 h 6887937"/>
              <a:gd name="connsiteX11-415" fmla="*/ 4028621 w 5840730"/>
              <a:gd name="connsiteY11-416" fmla="*/ 6887937 h 6887937"/>
              <a:gd name="connsiteX12-417" fmla="*/ 0 w 5840730"/>
              <a:gd name="connsiteY12-418" fmla="*/ 6877051 h 6887937"/>
              <a:gd name="connsiteX13-419" fmla="*/ 0 w 5840730"/>
              <a:gd name="connsiteY13-420" fmla="*/ 0 h 6887937"/>
              <a:gd name="connsiteX0-421" fmla="*/ 0 w 5840730"/>
              <a:gd name="connsiteY0-422" fmla="*/ 0 h 6887937"/>
              <a:gd name="connsiteX1-423" fmla="*/ 5840730 w 5840730"/>
              <a:gd name="connsiteY1-424" fmla="*/ 0 h 6887937"/>
              <a:gd name="connsiteX2-425" fmla="*/ 5090160 w 5840730"/>
              <a:gd name="connsiteY2-426" fmla="*/ 2775915 h 6887937"/>
              <a:gd name="connsiteX3-427" fmla="*/ 4754880 w 5840730"/>
              <a:gd name="connsiteY3-428" fmla="*/ 2692095 h 6887937"/>
              <a:gd name="connsiteX4-429" fmla="*/ 5006340 w 5840730"/>
              <a:gd name="connsiteY4-430" fmla="*/ 1823415 h 6887937"/>
              <a:gd name="connsiteX5-431" fmla="*/ 4872990 w 5840730"/>
              <a:gd name="connsiteY5-432" fmla="*/ 1571955 h 6887937"/>
              <a:gd name="connsiteX6-433" fmla="*/ 4655820 w 5840730"/>
              <a:gd name="connsiteY6-434" fmla="*/ 1770075 h 6887937"/>
              <a:gd name="connsiteX7-435" fmla="*/ 3901440 w 5840730"/>
              <a:gd name="connsiteY7-436" fmla="*/ 4696155 h 6887937"/>
              <a:gd name="connsiteX8-437" fmla="*/ 4213860 w 5840730"/>
              <a:gd name="connsiteY8-438" fmla="*/ 4757115 h 6887937"/>
              <a:gd name="connsiteX9-439" fmla="*/ 4457700 w 5840730"/>
              <a:gd name="connsiteY9-440" fmla="*/ 3842715 h 6887937"/>
              <a:gd name="connsiteX10-441" fmla="*/ 4785360 w 5840730"/>
              <a:gd name="connsiteY10-442" fmla="*/ 3926535 h 6887937"/>
              <a:gd name="connsiteX11-443" fmla="*/ 4028621 w 5840730"/>
              <a:gd name="connsiteY11-444" fmla="*/ 6887937 h 6887937"/>
              <a:gd name="connsiteX12-445" fmla="*/ 0 w 5840730"/>
              <a:gd name="connsiteY12-446" fmla="*/ 6877051 h 6887937"/>
              <a:gd name="connsiteX13-447" fmla="*/ 0 w 5840730"/>
              <a:gd name="connsiteY13-448" fmla="*/ 0 h 6887937"/>
              <a:gd name="connsiteX0-449" fmla="*/ 0 w 5840730"/>
              <a:gd name="connsiteY0-450" fmla="*/ 0 h 6887937"/>
              <a:gd name="connsiteX1-451" fmla="*/ 5840730 w 5840730"/>
              <a:gd name="connsiteY1-452" fmla="*/ 0 h 6887937"/>
              <a:gd name="connsiteX2-453" fmla="*/ 5090160 w 5840730"/>
              <a:gd name="connsiteY2-454" fmla="*/ 2775915 h 6887937"/>
              <a:gd name="connsiteX3-455" fmla="*/ 4754880 w 5840730"/>
              <a:gd name="connsiteY3-456" fmla="*/ 2692095 h 6887937"/>
              <a:gd name="connsiteX4-457" fmla="*/ 4994910 w 5840730"/>
              <a:gd name="connsiteY4-458" fmla="*/ 1857705 h 6887937"/>
              <a:gd name="connsiteX5-459" fmla="*/ 4872990 w 5840730"/>
              <a:gd name="connsiteY5-460" fmla="*/ 1571955 h 6887937"/>
              <a:gd name="connsiteX6-461" fmla="*/ 4655820 w 5840730"/>
              <a:gd name="connsiteY6-462" fmla="*/ 1770075 h 6887937"/>
              <a:gd name="connsiteX7-463" fmla="*/ 3901440 w 5840730"/>
              <a:gd name="connsiteY7-464" fmla="*/ 4696155 h 6887937"/>
              <a:gd name="connsiteX8-465" fmla="*/ 4213860 w 5840730"/>
              <a:gd name="connsiteY8-466" fmla="*/ 4757115 h 6887937"/>
              <a:gd name="connsiteX9-467" fmla="*/ 4457700 w 5840730"/>
              <a:gd name="connsiteY9-468" fmla="*/ 3842715 h 6887937"/>
              <a:gd name="connsiteX10-469" fmla="*/ 4785360 w 5840730"/>
              <a:gd name="connsiteY10-470" fmla="*/ 3926535 h 6887937"/>
              <a:gd name="connsiteX11-471" fmla="*/ 4028621 w 5840730"/>
              <a:gd name="connsiteY11-472" fmla="*/ 6887937 h 6887937"/>
              <a:gd name="connsiteX12-473" fmla="*/ 0 w 5840730"/>
              <a:gd name="connsiteY12-474" fmla="*/ 6877051 h 6887937"/>
              <a:gd name="connsiteX13-475" fmla="*/ 0 w 5840730"/>
              <a:gd name="connsiteY13-476" fmla="*/ 0 h 6887937"/>
              <a:gd name="connsiteX0-477" fmla="*/ 0 w 5840730"/>
              <a:gd name="connsiteY0-478" fmla="*/ 0 h 6887937"/>
              <a:gd name="connsiteX1-479" fmla="*/ 5840730 w 5840730"/>
              <a:gd name="connsiteY1-480" fmla="*/ 0 h 6887937"/>
              <a:gd name="connsiteX2-481" fmla="*/ 5090160 w 5840730"/>
              <a:gd name="connsiteY2-482" fmla="*/ 2775915 h 6887937"/>
              <a:gd name="connsiteX3-483" fmla="*/ 4754880 w 5840730"/>
              <a:gd name="connsiteY3-484" fmla="*/ 2692095 h 6887937"/>
              <a:gd name="connsiteX4-485" fmla="*/ 4994910 w 5840730"/>
              <a:gd name="connsiteY4-486" fmla="*/ 1857705 h 6887937"/>
              <a:gd name="connsiteX5-487" fmla="*/ 4872990 w 5840730"/>
              <a:gd name="connsiteY5-488" fmla="*/ 1571955 h 6887937"/>
              <a:gd name="connsiteX6-489" fmla="*/ 4655820 w 5840730"/>
              <a:gd name="connsiteY6-490" fmla="*/ 1770075 h 6887937"/>
              <a:gd name="connsiteX7-491" fmla="*/ 3901440 w 5840730"/>
              <a:gd name="connsiteY7-492" fmla="*/ 4696155 h 6887937"/>
              <a:gd name="connsiteX8-493" fmla="*/ 4213860 w 5840730"/>
              <a:gd name="connsiteY8-494" fmla="*/ 4757115 h 6887937"/>
              <a:gd name="connsiteX9-495" fmla="*/ 4457700 w 5840730"/>
              <a:gd name="connsiteY9-496" fmla="*/ 3842715 h 6887937"/>
              <a:gd name="connsiteX10-497" fmla="*/ 4785360 w 5840730"/>
              <a:gd name="connsiteY10-498" fmla="*/ 3926535 h 6887937"/>
              <a:gd name="connsiteX11-499" fmla="*/ 4028621 w 5840730"/>
              <a:gd name="connsiteY11-500" fmla="*/ 6887937 h 6887937"/>
              <a:gd name="connsiteX12-501" fmla="*/ 0 w 5840730"/>
              <a:gd name="connsiteY12-502" fmla="*/ 6877051 h 6887937"/>
              <a:gd name="connsiteX13-503" fmla="*/ 0 w 5840730"/>
              <a:gd name="connsiteY13-504" fmla="*/ 0 h 6887937"/>
              <a:gd name="connsiteX0-505" fmla="*/ 0 w 5840730"/>
              <a:gd name="connsiteY0-506" fmla="*/ 0 h 6887937"/>
              <a:gd name="connsiteX1-507" fmla="*/ 5840730 w 5840730"/>
              <a:gd name="connsiteY1-508" fmla="*/ 0 h 6887937"/>
              <a:gd name="connsiteX2-509" fmla="*/ 5090160 w 5840730"/>
              <a:gd name="connsiteY2-510" fmla="*/ 2775915 h 6887937"/>
              <a:gd name="connsiteX3-511" fmla="*/ 4754880 w 5840730"/>
              <a:gd name="connsiteY3-512" fmla="*/ 2692095 h 6887937"/>
              <a:gd name="connsiteX4-513" fmla="*/ 4994910 w 5840730"/>
              <a:gd name="connsiteY4-514" fmla="*/ 1857705 h 6887937"/>
              <a:gd name="connsiteX5-515" fmla="*/ 4872990 w 5840730"/>
              <a:gd name="connsiteY5-516" fmla="*/ 1571955 h 6887937"/>
              <a:gd name="connsiteX6-517" fmla="*/ 4655820 w 5840730"/>
              <a:gd name="connsiteY6-518" fmla="*/ 1770075 h 6887937"/>
              <a:gd name="connsiteX7-519" fmla="*/ 3901440 w 5840730"/>
              <a:gd name="connsiteY7-520" fmla="*/ 4696155 h 6887937"/>
              <a:gd name="connsiteX8-521" fmla="*/ 4213860 w 5840730"/>
              <a:gd name="connsiteY8-522" fmla="*/ 4757115 h 6887937"/>
              <a:gd name="connsiteX9-523" fmla="*/ 4457700 w 5840730"/>
              <a:gd name="connsiteY9-524" fmla="*/ 3842715 h 6887937"/>
              <a:gd name="connsiteX10-525" fmla="*/ 4785360 w 5840730"/>
              <a:gd name="connsiteY10-526" fmla="*/ 3926535 h 6887937"/>
              <a:gd name="connsiteX11-527" fmla="*/ 4028621 w 5840730"/>
              <a:gd name="connsiteY11-528" fmla="*/ 6887937 h 6887937"/>
              <a:gd name="connsiteX12-529" fmla="*/ 0 w 5840730"/>
              <a:gd name="connsiteY12-530" fmla="*/ 6877051 h 6887937"/>
              <a:gd name="connsiteX13-531" fmla="*/ 0 w 5840730"/>
              <a:gd name="connsiteY13-532" fmla="*/ 0 h 6887937"/>
              <a:gd name="connsiteX0-533" fmla="*/ 0 w 5840730"/>
              <a:gd name="connsiteY0-534" fmla="*/ 0 h 6887937"/>
              <a:gd name="connsiteX1-535" fmla="*/ 5840730 w 5840730"/>
              <a:gd name="connsiteY1-536" fmla="*/ 0 h 6887937"/>
              <a:gd name="connsiteX2-537" fmla="*/ 5090160 w 5840730"/>
              <a:gd name="connsiteY2-538" fmla="*/ 2775915 h 6887937"/>
              <a:gd name="connsiteX3-539" fmla="*/ 4754880 w 5840730"/>
              <a:gd name="connsiteY3-540" fmla="*/ 2692095 h 6887937"/>
              <a:gd name="connsiteX4-541" fmla="*/ 4994910 w 5840730"/>
              <a:gd name="connsiteY4-542" fmla="*/ 1857705 h 6887937"/>
              <a:gd name="connsiteX5-543" fmla="*/ 4872990 w 5840730"/>
              <a:gd name="connsiteY5-544" fmla="*/ 1571955 h 6887937"/>
              <a:gd name="connsiteX6-545" fmla="*/ 4655820 w 5840730"/>
              <a:gd name="connsiteY6-546" fmla="*/ 1770075 h 6887937"/>
              <a:gd name="connsiteX7-547" fmla="*/ 3901440 w 5840730"/>
              <a:gd name="connsiteY7-548" fmla="*/ 4696155 h 6887937"/>
              <a:gd name="connsiteX8-549" fmla="*/ 4213860 w 5840730"/>
              <a:gd name="connsiteY8-550" fmla="*/ 4757115 h 6887937"/>
              <a:gd name="connsiteX9-551" fmla="*/ 4457700 w 5840730"/>
              <a:gd name="connsiteY9-552" fmla="*/ 3842715 h 6887937"/>
              <a:gd name="connsiteX10-553" fmla="*/ 4785360 w 5840730"/>
              <a:gd name="connsiteY10-554" fmla="*/ 3926535 h 6887937"/>
              <a:gd name="connsiteX11-555" fmla="*/ 4028621 w 5840730"/>
              <a:gd name="connsiteY11-556" fmla="*/ 6887937 h 6887937"/>
              <a:gd name="connsiteX12-557" fmla="*/ 0 w 5840730"/>
              <a:gd name="connsiteY12-558" fmla="*/ 6877051 h 6887937"/>
              <a:gd name="connsiteX13-559" fmla="*/ 0 w 5840730"/>
              <a:gd name="connsiteY13-560" fmla="*/ 0 h 6887937"/>
              <a:gd name="connsiteX0-561" fmla="*/ 0 w 5840730"/>
              <a:gd name="connsiteY0-562" fmla="*/ 0 h 6887937"/>
              <a:gd name="connsiteX1-563" fmla="*/ 5840730 w 5840730"/>
              <a:gd name="connsiteY1-564" fmla="*/ 0 h 6887937"/>
              <a:gd name="connsiteX2-565" fmla="*/ 5090160 w 5840730"/>
              <a:gd name="connsiteY2-566" fmla="*/ 2775915 h 6887937"/>
              <a:gd name="connsiteX3-567" fmla="*/ 4754880 w 5840730"/>
              <a:gd name="connsiteY3-568" fmla="*/ 2692095 h 6887937"/>
              <a:gd name="connsiteX4-569" fmla="*/ 4994910 w 5840730"/>
              <a:gd name="connsiteY4-570" fmla="*/ 1857705 h 6887937"/>
              <a:gd name="connsiteX5-571" fmla="*/ 4872990 w 5840730"/>
              <a:gd name="connsiteY5-572" fmla="*/ 1571955 h 6887937"/>
              <a:gd name="connsiteX6-573" fmla="*/ 4655820 w 5840730"/>
              <a:gd name="connsiteY6-574" fmla="*/ 1770075 h 6887937"/>
              <a:gd name="connsiteX7-575" fmla="*/ 3901440 w 5840730"/>
              <a:gd name="connsiteY7-576" fmla="*/ 4696155 h 6887937"/>
              <a:gd name="connsiteX8-577" fmla="*/ 4213860 w 5840730"/>
              <a:gd name="connsiteY8-578" fmla="*/ 4757115 h 6887937"/>
              <a:gd name="connsiteX9-579" fmla="*/ 4457700 w 5840730"/>
              <a:gd name="connsiteY9-580" fmla="*/ 3842715 h 6887937"/>
              <a:gd name="connsiteX10-581" fmla="*/ 4785360 w 5840730"/>
              <a:gd name="connsiteY10-582" fmla="*/ 3926535 h 6887937"/>
              <a:gd name="connsiteX11-583" fmla="*/ 4028621 w 5840730"/>
              <a:gd name="connsiteY11-584" fmla="*/ 6887937 h 6887937"/>
              <a:gd name="connsiteX12-585" fmla="*/ 0 w 5840730"/>
              <a:gd name="connsiteY12-586" fmla="*/ 6877051 h 6887937"/>
              <a:gd name="connsiteX13-587" fmla="*/ 0 w 5840730"/>
              <a:gd name="connsiteY13-588" fmla="*/ 0 h 6887937"/>
              <a:gd name="connsiteX0-589" fmla="*/ 0 w 5840730"/>
              <a:gd name="connsiteY0-590" fmla="*/ 0 h 6887937"/>
              <a:gd name="connsiteX1-591" fmla="*/ 5840730 w 5840730"/>
              <a:gd name="connsiteY1-592" fmla="*/ 0 h 6887937"/>
              <a:gd name="connsiteX2-593" fmla="*/ 5090160 w 5840730"/>
              <a:gd name="connsiteY2-594" fmla="*/ 2775915 h 6887937"/>
              <a:gd name="connsiteX3-595" fmla="*/ 4754880 w 5840730"/>
              <a:gd name="connsiteY3-596" fmla="*/ 2692095 h 6887937"/>
              <a:gd name="connsiteX4-597" fmla="*/ 4979670 w 5840730"/>
              <a:gd name="connsiteY4-598" fmla="*/ 1865325 h 6887937"/>
              <a:gd name="connsiteX5-599" fmla="*/ 4872990 w 5840730"/>
              <a:gd name="connsiteY5-600" fmla="*/ 1571955 h 6887937"/>
              <a:gd name="connsiteX6-601" fmla="*/ 4655820 w 5840730"/>
              <a:gd name="connsiteY6-602" fmla="*/ 1770075 h 6887937"/>
              <a:gd name="connsiteX7-603" fmla="*/ 3901440 w 5840730"/>
              <a:gd name="connsiteY7-604" fmla="*/ 4696155 h 6887937"/>
              <a:gd name="connsiteX8-605" fmla="*/ 4213860 w 5840730"/>
              <a:gd name="connsiteY8-606" fmla="*/ 4757115 h 6887937"/>
              <a:gd name="connsiteX9-607" fmla="*/ 4457700 w 5840730"/>
              <a:gd name="connsiteY9-608" fmla="*/ 3842715 h 6887937"/>
              <a:gd name="connsiteX10-609" fmla="*/ 4785360 w 5840730"/>
              <a:gd name="connsiteY10-610" fmla="*/ 3926535 h 6887937"/>
              <a:gd name="connsiteX11-611" fmla="*/ 4028621 w 5840730"/>
              <a:gd name="connsiteY11-612" fmla="*/ 6887937 h 6887937"/>
              <a:gd name="connsiteX12-613" fmla="*/ 0 w 5840730"/>
              <a:gd name="connsiteY12-614" fmla="*/ 6877051 h 6887937"/>
              <a:gd name="connsiteX13-615" fmla="*/ 0 w 5840730"/>
              <a:gd name="connsiteY13-616" fmla="*/ 0 h 6887937"/>
              <a:gd name="connsiteX0-617" fmla="*/ 0 w 5840730"/>
              <a:gd name="connsiteY0-618" fmla="*/ 0 h 6887937"/>
              <a:gd name="connsiteX1-619" fmla="*/ 5840730 w 5840730"/>
              <a:gd name="connsiteY1-620" fmla="*/ 0 h 6887937"/>
              <a:gd name="connsiteX2-621" fmla="*/ 5090160 w 5840730"/>
              <a:gd name="connsiteY2-622" fmla="*/ 2775915 h 6887937"/>
              <a:gd name="connsiteX3-623" fmla="*/ 4754880 w 5840730"/>
              <a:gd name="connsiteY3-624" fmla="*/ 2692095 h 6887937"/>
              <a:gd name="connsiteX4-625" fmla="*/ 4956810 w 5840730"/>
              <a:gd name="connsiteY4-626" fmla="*/ 1865325 h 6887937"/>
              <a:gd name="connsiteX5-627" fmla="*/ 4872990 w 5840730"/>
              <a:gd name="connsiteY5-628" fmla="*/ 1571955 h 6887937"/>
              <a:gd name="connsiteX6-629" fmla="*/ 4655820 w 5840730"/>
              <a:gd name="connsiteY6-630" fmla="*/ 1770075 h 6887937"/>
              <a:gd name="connsiteX7-631" fmla="*/ 3901440 w 5840730"/>
              <a:gd name="connsiteY7-632" fmla="*/ 4696155 h 6887937"/>
              <a:gd name="connsiteX8-633" fmla="*/ 4213860 w 5840730"/>
              <a:gd name="connsiteY8-634" fmla="*/ 4757115 h 6887937"/>
              <a:gd name="connsiteX9-635" fmla="*/ 4457700 w 5840730"/>
              <a:gd name="connsiteY9-636" fmla="*/ 3842715 h 6887937"/>
              <a:gd name="connsiteX10-637" fmla="*/ 4785360 w 5840730"/>
              <a:gd name="connsiteY10-638" fmla="*/ 3926535 h 6887937"/>
              <a:gd name="connsiteX11-639" fmla="*/ 4028621 w 5840730"/>
              <a:gd name="connsiteY11-640" fmla="*/ 6887937 h 6887937"/>
              <a:gd name="connsiteX12-641" fmla="*/ 0 w 5840730"/>
              <a:gd name="connsiteY12-642" fmla="*/ 6877051 h 6887937"/>
              <a:gd name="connsiteX13-643" fmla="*/ 0 w 5840730"/>
              <a:gd name="connsiteY13-644" fmla="*/ 0 h 6887937"/>
              <a:gd name="connsiteX0-645" fmla="*/ 0 w 5840730"/>
              <a:gd name="connsiteY0-646" fmla="*/ 0 h 6887937"/>
              <a:gd name="connsiteX1-647" fmla="*/ 5840730 w 5840730"/>
              <a:gd name="connsiteY1-648" fmla="*/ 0 h 6887937"/>
              <a:gd name="connsiteX2-649" fmla="*/ 5090160 w 5840730"/>
              <a:gd name="connsiteY2-650" fmla="*/ 2775915 h 6887937"/>
              <a:gd name="connsiteX3-651" fmla="*/ 4754880 w 5840730"/>
              <a:gd name="connsiteY3-652" fmla="*/ 2692095 h 6887937"/>
              <a:gd name="connsiteX4-653" fmla="*/ 4979670 w 5840730"/>
              <a:gd name="connsiteY4-654" fmla="*/ 1846275 h 6887937"/>
              <a:gd name="connsiteX5-655" fmla="*/ 4872990 w 5840730"/>
              <a:gd name="connsiteY5-656" fmla="*/ 1571955 h 6887937"/>
              <a:gd name="connsiteX6-657" fmla="*/ 4655820 w 5840730"/>
              <a:gd name="connsiteY6-658" fmla="*/ 1770075 h 6887937"/>
              <a:gd name="connsiteX7-659" fmla="*/ 3901440 w 5840730"/>
              <a:gd name="connsiteY7-660" fmla="*/ 4696155 h 6887937"/>
              <a:gd name="connsiteX8-661" fmla="*/ 4213860 w 5840730"/>
              <a:gd name="connsiteY8-662" fmla="*/ 4757115 h 6887937"/>
              <a:gd name="connsiteX9-663" fmla="*/ 4457700 w 5840730"/>
              <a:gd name="connsiteY9-664" fmla="*/ 3842715 h 6887937"/>
              <a:gd name="connsiteX10-665" fmla="*/ 4785360 w 5840730"/>
              <a:gd name="connsiteY10-666" fmla="*/ 3926535 h 6887937"/>
              <a:gd name="connsiteX11-667" fmla="*/ 4028621 w 5840730"/>
              <a:gd name="connsiteY11-668" fmla="*/ 6887937 h 6887937"/>
              <a:gd name="connsiteX12-669" fmla="*/ 0 w 5840730"/>
              <a:gd name="connsiteY12-670" fmla="*/ 6877051 h 6887937"/>
              <a:gd name="connsiteX13-671" fmla="*/ 0 w 5840730"/>
              <a:gd name="connsiteY13-672" fmla="*/ 0 h 6887937"/>
              <a:gd name="connsiteX0-673" fmla="*/ 0 w 5840730"/>
              <a:gd name="connsiteY0-674" fmla="*/ 0 h 6887937"/>
              <a:gd name="connsiteX1-675" fmla="*/ 5840730 w 5840730"/>
              <a:gd name="connsiteY1-676" fmla="*/ 0 h 6887937"/>
              <a:gd name="connsiteX2-677" fmla="*/ 5090160 w 5840730"/>
              <a:gd name="connsiteY2-678" fmla="*/ 2775915 h 6887937"/>
              <a:gd name="connsiteX3-679" fmla="*/ 4754880 w 5840730"/>
              <a:gd name="connsiteY3-680" fmla="*/ 2692095 h 6887937"/>
              <a:gd name="connsiteX4-681" fmla="*/ 4979670 w 5840730"/>
              <a:gd name="connsiteY4-682" fmla="*/ 1846275 h 6887937"/>
              <a:gd name="connsiteX5-683" fmla="*/ 4872990 w 5840730"/>
              <a:gd name="connsiteY5-684" fmla="*/ 1571955 h 6887937"/>
              <a:gd name="connsiteX6-685" fmla="*/ 4655820 w 5840730"/>
              <a:gd name="connsiteY6-686" fmla="*/ 1770075 h 6887937"/>
              <a:gd name="connsiteX7-687" fmla="*/ 3901440 w 5840730"/>
              <a:gd name="connsiteY7-688" fmla="*/ 4696155 h 6887937"/>
              <a:gd name="connsiteX8-689" fmla="*/ 4213860 w 5840730"/>
              <a:gd name="connsiteY8-690" fmla="*/ 4757115 h 6887937"/>
              <a:gd name="connsiteX9-691" fmla="*/ 4457700 w 5840730"/>
              <a:gd name="connsiteY9-692" fmla="*/ 3842715 h 6887937"/>
              <a:gd name="connsiteX10-693" fmla="*/ 4785360 w 5840730"/>
              <a:gd name="connsiteY10-694" fmla="*/ 3926535 h 6887937"/>
              <a:gd name="connsiteX11-695" fmla="*/ 4028621 w 5840730"/>
              <a:gd name="connsiteY11-696" fmla="*/ 6887937 h 6887937"/>
              <a:gd name="connsiteX12-697" fmla="*/ 0 w 5840730"/>
              <a:gd name="connsiteY12-698" fmla="*/ 6877051 h 6887937"/>
              <a:gd name="connsiteX13-699" fmla="*/ 0 w 5840730"/>
              <a:gd name="connsiteY13-700" fmla="*/ 0 h 6887937"/>
              <a:gd name="connsiteX0-701" fmla="*/ 0 w 5840730"/>
              <a:gd name="connsiteY0-702" fmla="*/ 0 h 6887937"/>
              <a:gd name="connsiteX1-703" fmla="*/ 5840730 w 5840730"/>
              <a:gd name="connsiteY1-704" fmla="*/ 0 h 6887937"/>
              <a:gd name="connsiteX2-705" fmla="*/ 5090160 w 5840730"/>
              <a:gd name="connsiteY2-706" fmla="*/ 2775915 h 6887937"/>
              <a:gd name="connsiteX3-707" fmla="*/ 4754880 w 5840730"/>
              <a:gd name="connsiteY3-708" fmla="*/ 2692095 h 6887937"/>
              <a:gd name="connsiteX4-709" fmla="*/ 4979670 w 5840730"/>
              <a:gd name="connsiteY4-710" fmla="*/ 1846275 h 6887937"/>
              <a:gd name="connsiteX5-711" fmla="*/ 4872990 w 5840730"/>
              <a:gd name="connsiteY5-712" fmla="*/ 1571955 h 6887937"/>
              <a:gd name="connsiteX6-713" fmla="*/ 4655820 w 5840730"/>
              <a:gd name="connsiteY6-714" fmla="*/ 1770075 h 6887937"/>
              <a:gd name="connsiteX7-715" fmla="*/ 3901440 w 5840730"/>
              <a:gd name="connsiteY7-716" fmla="*/ 4696155 h 6887937"/>
              <a:gd name="connsiteX8-717" fmla="*/ 4213860 w 5840730"/>
              <a:gd name="connsiteY8-718" fmla="*/ 4757115 h 6887937"/>
              <a:gd name="connsiteX9-719" fmla="*/ 4457700 w 5840730"/>
              <a:gd name="connsiteY9-720" fmla="*/ 3842715 h 6887937"/>
              <a:gd name="connsiteX10-721" fmla="*/ 4785360 w 5840730"/>
              <a:gd name="connsiteY10-722" fmla="*/ 3926535 h 6887937"/>
              <a:gd name="connsiteX11-723" fmla="*/ 4028621 w 5840730"/>
              <a:gd name="connsiteY11-724" fmla="*/ 6887937 h 6887937"/>
              <a:gd name="connsiteX12-725" fmla="*/ 0 w 5840730"/>
              <a:gd name="connsiteY12-726" fmla="*/ 6877051 h 6887937"/>
              <a:gd name="connsiteX13-727" fmla="*/ 0 w 5840730"/>
              <a:gd name="connsiteY13-728" fmla="*/ 0 h 6887937"/>
              <a:gd name="connsiteX0-729" fmla="*/ 0 w 5840730"/>
              <a:gd name="connsiteY0-730" fmla="*/ 0 h 6887937"/>
              <a:gd name="connsiteX1-731" fmla="*/ 5840730 w 5840730"/>
              <a:gd name="connsiteY1-732" fmla="*/ 0 h 6887937"/>
              <a:gd name="connsiteX2-733" fmla="*/ 5090160 w 5840730"/>
              <a:gd name="connsiteY2-734" fmla="*/ 2775915 h 6887937"/>
              <a:gd name="connsiteX3-735" fmla="*/ 4754880 w 5840730"/>
              <a:gd name="connsiteY3-736" fmla="*/ 2692095 h 6887937"/>
              <a:gd name="connsiteX4-737" fmla="*/ 4979670 w 5840730"/>
              <a:gd name="connsiteY4-738" fmla="*/ 1846275 h 6887937"/>
              <a:gd name="connsiteX5-739" fmla="*/ 4872990 w 5840730"/>
              <a:gd name="connsiteY5-740" fmla="*/ 1571955 h 6887937"/>
              <a:gd name="connsiteX6-741" fmla="*/ 4655820 w 5840730"/>
              <a:gd name="connsiteY6-742" fmla="*/ 1770075 h 6887937"/>
              <a:gd name="connsiteX7-743" fmla="*/ 3901440 w 5840730"/>
              <a:gd name="connsiteY7-744" fmla="*/ 4696155 h 6887937"/>
              <a:gd name="connsiteX8-745" fmla="*/ 4213860 w 5840730"/>
              <a:gd name="connsiteY8-746" fmla="*/ 4757115 h 6887937"/>
              <a:gd name="connsiteX9-747" fmla="*/ 4457700 w 5840730"/>
              <a:gd name="connsiteY9-748" fmla="*/ 3842715 h 6887937"/>
              <a:gd name="connsiteX10-749" fmla="*/ 4785360 w 5840730"/>
              <a:gd name="connsiteY10-750" fmla="*/ 3926535 h 6887937"/>
              <a:gd name="connsiteX11-751" fmla="*/ 4028621 w 5840730"/>
              <a:gd name="connsiteY11-752" fmla="*/ 6887937 h 6887937"/>
              <a:gd name="connsiteX12-753" fmla="*/ 0 w 5840730"/>
              <a:gd name="connsiteY12-754" fmla="*/ 6877051 h 6887937"/>
              <a:gd name="connsiteX13-755" fmla="*/ 0 w 5840730"/>
              <a:gd name="connsiteY13-756" fmla="*/ 0 h 6887937"/>
              <a:gd name="connsiteX0-757" fmla="*/ 0 w 5840730"/>
              <a:gd name="connsiteY0-758" fmla="*/ 0 h 6887937"/>
              <a:gd name="connsiteX1-759" fmla="*/ 5840730 w 5840730"/>
              <a:gd name="connsiteY1-760" fmla="*/ 0 h 6887937"/>
              <a:gd name="connsiteX2-761" fmla="*/ 5090160 w 5840730"/>
              <a:gd name="connsiteY2-762" fmla="*/ 2775915 h 6887937"/>
              <a:gd name="connsiteX3-763" fmla="*/ 4754880 w 5840730"/>
              <a:gd name="connsiteY3-764" fmla="*/ 2692095 h 6887937"/>
              <a:gd name="connsiteX4-765" fmla="*/ 4979670 w 5840730"/>
              <a:gd name="connsiteY4-766" fmla="*/ 1846275 h 6887937"/>
              <a:gd name="connsiteX5-767" fmla="*/ 4872990 w 5840730"/>
              <a:gd name="connsiteY5-768" fmla="*/ 1571955 h 6887937"/>
              <a:gd name="connsiteX6-769" fmla="*/ 4655820 w 5840730"/>
              <a:gd name="connsiteY6-770" fmla="*/ 1770075 h 6887937"/>
              <a:gd name="connsiteX7-771" fmla="*/ 3901440 w 5840730"/>
              <a:gd name="connsiteY7-772" fmla="*/ 4696155 h 6887937"/>
              <a:gd name="connsiteX8-773" fmla="*/ 4213860 w 5840730"/>
              <a:gd name="connsiteY8-774" fmla="*/ 4757115 h 6887937"/>
              <a:gd name="connsiteX9-775" fmla="*/ 4457700 w 5840730"/>
              <a:gd name="connsiteY9-776" fmla="*/ 3842715 h 6887937"/>
              <a:gd name="connsiteX10-777" fmla="*/ 4785360 w 5840730"/>
              <a:gd name="connsiteY10-778" fmla="*/ 3926535 h 6887937"/>
              <a:gd name="connsiteX11-779" fmla="*/ 4028621 w 5840730"/>
              <a:gd name="connsiteY11-780" fmla="*/ 6887937 h 6887937"/>
              <a:gd name="connsiteX12-781" fmla="*/ 0 w 5840730"/>
              <a:gd name="connsiteY12-782" fmla="*/ 6877051 h 6887937"/>
              <a:gd name="connsiteX13-783" fmla="*/ 0 w 5840730"/>
              <a:gd name="connsiteY13-784" fmla="*/ 0 h 6887937"/>
              <a:gd name="connsiteX0-785" fmla="*/ 0 w 5840730"/>
              <a:gd name="connsiteY0-786" fmla="*/ 0 h 6887937"/>
              <a:gd name="connsiteX1-787" fmla="*/ 5840730 w 5840730"/>
              <a:gd name="connsiteY1-788" fmla="*/ 0 h 6887937"/>
              <a:gd name="connsiteX2-789" fmla="*/ 5090160 w 5840730"/>
              <a:gd name="connsiteY2-790" fmla="*/ 2775915 h 6887937"/>
              <a:gd name="connsiteX3-791" fmla="*/ 4754880 w 5840730"/>
              <a:gd name="connsiteY3-792" fmla="*/ 2692095 h 6887937"/>
              <a:gd name="connsiteX4-793" fmla="*/ 4979670 w 5840730"/>
              <a:gd name="connsiteY4-794" fmla="*/ 1846275 h 6887937"/>
              <a:gd name="connsiteX5-795" fmla="*/ 4872990 w 5840730"/>
              <a:gd name="connsiteY5-796" fmla="*/ 1571955 h 6887937"/>
              <a:gd name="connsiteX6-797" fmla="*/ 4655820 w 5840730"/>
              <a:gd name="connsiteY6-798" fmla="*/ 1770075 h 6887937"/>
              <a:gd name="connsiteX7-799" fmla="*/ 3901440 w 5840730"/>
              <a:gd name="connsiteY7-800" fmla="*/ 4696155 h 6887937"/>
              <a:gd name="connsiteX8-801" fmla="*/ 4213860 w 5840730"/>
              <a:gd name="connsiteY8-802" fmla="*/ 4757115 h 6887937"/>
              <a:gd name="connsiteX9-803" fmla="*/ 4457700 w 5840730"/>
              <a:gd name="connsiteY9-804" fmla="*/ 3842715 h 6887937"/>
              <a:gd name="connsiteX10-805" fmla="*/ 4785360 w 5840730"/>
              <a:gd name="connsiteY10-806" fmla="*/ 3926535 h 6887937"/>
              <a:gd name="connsiteX11-807" fmla="*/ 4028621 w 5840730"/>
              <a:gd name="connsiteY11-808" fmla="*/ 6887937 h 6887937"/>
              <a:gd name="connsiteX12-809" fmla="*/ 0 w 5840730"/>
              <a:gd name="connsiteY12-810" fmla="*/ 6877051 h 6887937"/>
              <a:gd name="connsiteX13-811" fmla="*/ 0 w 5840730"/>
              <a:gd name="connsiteY13-812" fmla="*/ 0 h 6887937"/>
              <a:gd name="connsiteX0-813" fmla="*/ 0 w 5840730"/>
              <a:gd name="connsiteY0-814" fmla="*/ 0 h 6887937"/>
              <a:gd name="connsiteX1-815" fmla="*/ 5840730 w 5840730"/>
              <a:gd name="connsiteY1-816" fmla="*/ 0 h 6887937"/>
              <a:gd name="connsiteX2-817" fmla="*/ 5090160 w 5840730"/>
              <a:gd name="connsiteY2-818" fmla="*/ 2775915 h 6887937"/>
              <a:gd name="connsiteX3-819" fmla="*/ 4933950 w 5840730"/>
              <a:gd name="connsiteY3-820" fmla="*/ 2737815 h 6887937"/>
              <a:gd name="connsiteX4-821" fmla="*/ 4754880 w 5840730"/>
              <a:gd name="connsiteY4-822" fmla="*/ 2692095 h 6887937"/>
              <a:gd name="connsiteX5-823" fmla="*/ 4979670 w 5840730"/>
              <a:gd name="connsiteY5-824" fmla="*/ 1846275 h 6887937"/>
              <a:gd name="connsiteX6-825" fmla="*/ 4872990 w 5840730"/>
              <a:gd name="connsiteY6-826" fmla="*/ 1571955 h 6887937"/>
              <a:gd name="connsiteX7-827" fmla="*/ 4655820 w 5840730"/>
              <a:gd name="connsiteY7-828" fmla="*/ 1770075 h 6887937"/>
              <a:gd name="connsiteX8-829" fmla="*/ 3901440 w 5840730"/>
              <a:gd name="connsiteY8-830" fmla="*/ 4696155 h 6887937"/>
              <a:gd name="connsiteX9-831" fmla="*/ 4213860 w 5840730"/>
              <a:gd name="connsiteY9-832" fmla="*/ 4757115 h 6887937"/>
              <a:gd name="connsiteX10-833" fmla="*/ 4457700 w 5840730"/>
              <a:gd name="connsiteY10-834" fmla="*/ 3842715 h 6887937"/>
              <a:gd name="connsiteX11-835" fmla="*/ 4785360 w 5840730"/>
              <a:gd name="connsiteY11-836" fmla="*/ 3926535 h 6887937"/>
              <a:gd name="connsiteX12-837" fmla="*/ 4028621 w 5840730"/>
              <a:gd name="connsiteY12-838" fmla="*/ 6887937 h 6887937"/>
              <a:gd name="connsiteX13-839" fmla="*/ 0 w 5840730"/>
              <a:gd name="connsiteY13-840" fmla="*/ 6877051 h 6887937"/>
              <a:gd name="connsiteX14" fmla="*/ 0 w 5840730"/>
              <a:gd name="connsiteY14" fmla="*/ 0 h 6887937"/>
              <a:gd name="connsiteX0-841" fmla="*/ 0 w 5840730"/>
              <a:gd name="connsiteY0-842" fmla="*/ 0 h 6887937"/>
              <a:gd name="connsiteX1-843" fmla="*/ 5840730 w 5840730"/>
              <a:gd name="connsiteY1-844" fmla="*/ 0 h 6887937"/>
              <a:gd name="connsiteX2-845" fmla="*/ 5090160 w 5840730"/>
              <a:gd name="connsiteY2-846" fmla="*/ 2775915 h 6887937"/>
              <a:gd name="connsiteX3-847" fmla="*/ 4861560 w 5840730"/>
              <a:gd name="connsiteY3-848" fmla="*/ 2943555 h 6887937"/>
              <a:gd name="connsiteX4-849" fmla="*/ 4754880 w 5840730"/>
              <a:gd name="connsiteY4-850" fmla="*/ 2692095 h 6887937"/>
              <a:gd name="connsiteX5-851" fmla="*/ 4979670 w 5840730"/>
              <a:gd name="connsiteY5-852" fmla="*/ 1846275 h 6887937"/>
              <a:gd name="connsiteX6-853" fmla="*/ 4872990 w 5840730"/>
              <a:gd name="connsiteY6-854" fmla="*/ 1571955 h 6887937"/>
              <a:gd name="connsiteX7-855" fmla="*/ 4655820 w 5840730"/>
              <a:gd name="connsiteY7-856" fmla="*/ 1770075 h 6887937"/>
              <a:gd name="connsiteX8-857" fmla="*/ 3901440 w 5840730"/>
              <a:gd name="connsiteY8-858" fmla="*/ 4696155 h 6887937"/>
              <a:gd name="connsiteX9-859" fmla="*/ 4213860 w 5840730"/>
              <a:gd name="connsiteY9-860" fmla="*/ 4757115 h 6887937"/>
              <a:gd name="connsiteX10-861" fmla="*/ 4457700 w 5840730"/>
              <a:gd name="connsiteY10-862" fmla="*/ 3842715 h 6887937"/>
              <a:gd name="connsiteX11-863" fmla="*/ 4785360 w 5840730"/>
              <a:gd name="connsiteY11-864" fmla="*/ 3926535 h 6887937"/>
              <a:gd name="connsiteX12-865" fmla="*/ 4028621 w 5840730"/>
              <a:gd name="connsiteY12-866" fmla="*/ 6887937 h 6887937"/>
              <a:gd name="connsiteX13-867" fmla="*/ 0 w 5840730"/>
              <a:gd name="connsiteY13-868" fmla="*/ 6877051 h 6887937"/>
              <a:gd name="connsiteX14-869" fmla="*/ 0 w 5840730"/>
              <a:gd name="connsiteY14-870" fmla="*/ 0 h 6887937"/>
              <a:gd name="connsiteX0-871" fmla="*/ 0 w 5840730"/>
              <a:gd name="connsiteY0-872" fmla="*/ 0 h 6887937"/>
              <a:gd name="connsiteX1-873" fmla="*/ 5840730 w 5840730"/>
              <a:gd name="connsiteY1-874" fmla="*/ 0 h 6887937"/>
              <a:gd name="connsiteX2-875" fmla="*/ 5090160 w 5840730"/>
              <a:gd name="connsiteY2-876" fmla="*/ 2775915 h 6887937"/>
              <a:gd name="connsiteX3-877" fmla="*/ 4842510 w 5840730"/>
              <a:gd name="connsiteY3-878" fmla="*/ 3019755 h 6887937"/>
              <a:gd name="connsiteX4-879" fmla="*/ 4754880 w 5840730"/>
              <a:gd name="connsiteY4-880" fmla="*/ 2692095 h 6887937"/>
              <a:gd name="connsiteX5-881" fmla="*/ 4979670 w 5840730"/>
              <a:gd name="connsiteY5-882" fmla="*/ 1846275 h 6887937"/>
              <a:gd name="connsiteX6-883" fmla="*/ 4872990 w 5840730"/>
              <a:gd name="connsiteY6-884" fmla="*/ 1571955 h 6887937"/>
              <a:gd name="connsiteX7-885" fmla="*/ 4655820 w 5840730"/>
              <a:gd name="connsiteY7-886" fmla="*/ 1770075 h 6887937"/>
              <a:gd name="connsiteX8-887" fmla="*/ 3901440 w 5840730"/>
              <a:gd name="connsiteY8-888" fmla="*/ 4696155 h 6887937"/>
              <a:gd name="connsiteX9-889" fmla="*/ 4213860 w 5840730"/>
              <a:gd name="connsiteY9-890" fmla="*/ 4757115 h 6887937"/>
              <a:gd name="connsiteX10-891" fmla="*/ 4457700 w 5840730"/>
              <a:gd name="connsiteY10-892" fmla="*/ 3842715 h 6887937"/>
              <a:gd name="connsiteX11-893" fmla="*/ 4785360 w 5840730"/>
              <a:gd name="connsiteY11-894" fmla="*/ 3926535 h 6887937"/>
              <a:gd name="connsiteX12-895" fmla="*/ 4028621 w 5840730"/>
              <a:gd name="connsiteY12-896" fmla="*/ 6887937 h 6887937"/>
              <a:gd name="connsiteX13-897" fmla="*/ 0 w 5840730"/>
              <a:gd name="connsiteY13-898" fmla="*/ 6877051 h 6887937"/>
              <a:gd name="connsiteX14-899" fmla="*/ 0 w 5840730"/>
              <a:gd name="connsiteY14-900" fmla="*/ 0 h 6887937"/>
              <a:gd name="connsiteX0-901" fmla="*/ 0 w 5840730"/>
              <a:gd name="connsiteY0-902" fmla="*/ 0 h 6887937"/>
              <a:gd name="connsiteX1-903" fmla="*/ 5840730 w 5840730"/>
              <a:gd name="connsiteY1-904" fmla="*/ 0 h 6887937"/>
              <a:gd name="connsiteX2-905" fmla="*/ 5090160 w 5840730"/>
              <a:gd name="connsiteY2-906" fmla="*/ 2775915 h 6887937"/>
              <a:gd name="connsiteX3-907" fmla="*/ 4853940 w 5840730"/>
              <a:gd name="connsiteY3-908" fmla="*/ 2962605 h 6887937"/>
              <a:gd name="connsiteX4-909" fmla="*/ 4754880 w 5840730"/>
              <a:gd name="connsiteY4-910" fmla="*/ 2692095 h 6887937"/>
              <a:gd name="connsiteX5-911" fmla="*/ 4979670 w 5840730"/>
              <a:gd name="connsiteY5-912" fmla="*/ 1846275 h 6887937"/>
              <a:gd name="connsiteX6-913" fmla="*/ 4872990 w 5840730"/>
              <a:gd name="connsiteY6-914" fmla="*/ 1571955 h 6887937"/>
              <a:gd name="connsiteX7-915" fmla="*/ 4655820 w 5840730"/>
              <a:gd name="connsiteY7-916" fmla="*/ 1770075 h 6887937"/>
              <a:gd name="connsiteX8-917" fmla="*/ 3901440 w 5840730"/>
              <a:gd name="connsiteY8-918" fmla="*/ 4696155 h 6887937"/>
              <a:gd name="connsiteX9-919" fmla="*/ 4213860 w 5840730"/>
              <a:gd name="connsiteY9-920" fmla="*/ 4757115 h 6887937"/>
              <a:gd name="connsiteX10-921" fmla="*/ 4457700 w 5840730"/>
              <a:gd name="connsiteY10-922" fmla="*/ 3842715 h 6887937"/>
              <a:gd name="connsiteX11-923" fmla="*/ 4785360 w 5840730"/>
              <a:gd name="connsiteY11-924" fmla="*/ 3926535 h 6887937"/>
              <a:gd name="connsiteX12-925" fmla="*/ 4028621 w 5840730"/>
              <a:gd name="connsiteY12-926" fmla="*/ 6887937 h 6887937"/>
              <a:gd name="connsiteX13-927" fmla="*/ 0 w 5840730"/>
              <a:gd name="connsiteY13-928" fmla="*/ 6877051 h 6887937"/>
              <a:gd name="connsiteX14-929" fmla="*/ 0 w 5840730"/>
              <a:gd name="connsiteY14-930" fmla="*/ 0 h 6887937"/>
              <a:gd name="connsiteX0-931" fmla="*/ 0 w 5840730"/>
              <a:gd name="connsiteY0-932" fmla="*/ 0 h 6887937"/>
              <a:gd name="connsiteX1-933" fmla="*/ 5840730 w 5840730"/>
              <a:gd name="connsiteY1-934" fmla="*/ 0 h 6887937"/>
              <a:gd name="connsiteX2-935" fmla="*/ 5090160 w 5840730"/>
              <a:gd name="connsiteY2-936" fmla="*/ 2775915 h 6887937"/>
              <a:gd name="connsiteX3-937" fmla="*/ 4853940 w 5840730"/>
              <a:gd name="connsiteY3-938" fmla="*/ 2962605 h 6887937"/>
              <a:gd name="connsiteX4-939" fmla="*/ 4754880 w 5840730"/>
              <a:gd name="connsiteY4-940" fmla="*/ 2692095 h 6887937"/>
              <a:gd name="connsiteX5-941" fmla="*/ 4979670 w 5840730"/>
              <a:gd name="connsiteY5-942" fmla="*/ 1846275 h 6887937"/>
              <a:gd name="connsiteX6-943" fmla="*/ 4872990 w 5840730"/>
              <a:gd name="connsiteY6-944" fmla="*/ 1571955 h 6887937"/>
              <a:gd name="connsiteX7-945" fmla="*/ 4655820 w 5840730"/>
              <a:gd name="connsiteY7-946" fmla="*/ 1770075 h 6887937"/>
              <a:gd name="connsiteX8-947" fmla="*/ 3901440 w 5840730"/>
              <a:gd name="connsiteY8-948" fmla="*/ 4696155 h 6887937"/>
              <a:gd name="connsiteX9-949" fmla="*/ 4213860 w 5840730"/>
              <a:gd name="connsiteY9-950" fmla="*/ 4757115 h 6887937"/>
              <a:gd name="connsiteX10-951" fmla="*/ 4457700 w 5840730"/>
              <a:gd name="connsiteY10-952" fmla="*/ 3842715 h 6887937"/>
              <a:gd name="connsiteX11-953" fmla="*/ 4785360 w 5840730"/>
              <a:gd name="connsiteY11-954" fmla="*/ 3926535 h 6887937"/>
              <a:gd name="connsiteX12-955" fmla="*/ 4028621 w 5840730"/>
              <a:gd name="connsiteY12-956" fmla="*/ 6887937 h 6887937"/>
              <a:gd name="connsiteX13-957" fmla="*/ 0 w 5840730"/>
              <a:gd name="connsiteY13-958" fmla="*/ 6877051 h 6887937"/>
              <a:gd name="connsiteX14-959" fmla="*/ 0 w 5840730"/>
              <a:gd name="connsiteY14-960" fmla="*/ 0 h 6887937"/>
              <a:gd name="connsiteX0-961" fmla="*/ 0 w 5840730"/>
              <a:gd name="connsiteY0-962" fmla="*/ 0 h 6887937"/>
              <a:gd name="connsiteX1-963" fmla="*/ 5840730 w 5840730"/>
              <a:gd name="connsiteY1-964" fmla="*/ 0 h 6887937"/>
              <a:gd name="connsiteX2-965" fmla="*/ 5090160 w 5840730"/>
              <a:gd name="connsiteY2-966" fmla="*/ 2775915 h 6887937"/>
              <a:gd name="connsiteX3-967" fmla="*/ 4853940 w 5840730"/>
              <a:gd name="connsiteY3-968" fmla="*/ 2962605 h 6887937"/>
              <a:gd name="connsiteX4-969" fmla="*/ 4754880 w 5840730"/>
              <a:gd name="connsiteY4-970" fmla="*/ 2692095 h 6887937"/>
              <a:gd name="connsiteX5-971" fmla="*/ 4979670 w 5840730"/>
              <a:gd name="connsiteY5-972" fmla="*/ 1846275 h 6887937"/>
              <a:gd name="connsiteX6-973" fmla="*/ 4872990 w 5840730"/>
              <a:gd name="connsiteY6-974" fmla="*/ 1571955 h 6887937"/>
              <a:gd name="connsiteX7-975" fmla="*/ 4655820 w 5840730"/>
              <a:gd name="connsiteY7-976" fmla="*/ 1770075 h 6887937"/>
              <a:gd name="connsiteX8-977" fmla="*/ 3901440 w 5840730"/>
              <a:gd name="connsiteY8-978" fmla="*/ 4696155 h 6887937"/>
              <a:gd name="connsiteX9-979" fmla="*/ 4213860 w 5840730"/>
              <a:gd name="connsiteY9-980" fmla="*/ 4757115 h 6887937"/>
              <a:gd name="connsiteX10-981" fmla="*/ 4457700 w 5840730"/>
              <a:gd name="connsiteY10-982" fmla="*/ 3842715 h 6887937"/>
              <a:gd name="connsiteX11-983" fmla="*/ 4785360 w 5840730"/>
              <a:gd name="connsiteY11-984" fmla="*/ 3926535 h 6887937"/>
              <a:gd name="connsiteX12-985" fmla="*/ 4028621 w 5840730"/>
              <a:gd name="connsiteY12-986" fmla="*/ 6887937 h 6887937"/>
              <a:gd name="connsiteX13-987" fmla="*/ 0 w 5840730"/>
              <a:gd name="connsiteY13-988" fmla="*/ 6877051 h 6887937"/>
              <a:gd name="connsiteX14-989" fmla="*/ 0 w 5840730"/>
              <a:gd name="connsiteY14-990" fmla="*/ 0 h 6887937"/>
              <a:gd name="connsiteX0-991" fmla="*/ 0 w 5840730"/>
              <a:gd name="connsiteY0-992" fmla="*/ 0 h 6887937"/>
              <a:gd name="connsiteX1-993" fmla="*/ 5840730 w 5840730"/>
              <a:gd name="connsiteY1-994" fmla="*/ 0 h 6887937"/>
              <a:gd name="connsiteX2-995" fmla="*/ 5090160 w 5840730"/>
              <a:gd name="connsiteY2-996" fmla="*/ 2775915 h 6887937"/>
              <a:gd name="connsiteX3-997" fmla="*/ 4853940 w 5840730"/>
              <a:gd name="connsiteY3-998" fmla="*/ 2962605 h 6887937"/>
              <a:gd name="connsiteX4-999" fmla="*/ 4754880 w 5840730"/>
              <a:gd name="connsiteY4-1000" fmla="*/ 2692095 h 6887937"/>
              <a:gd name="connsiteX5-1001" fmla="*/ 4979670 w 5840730"/>
              <a:gd name="connsiteY5-1002" fmla="*/ 1846275 h 6887937"/>
              <a:gd name="connsiteX6-1003" fmla="*/ 4872990 w 5840730"/>
              <a:gd name="connsiteY6-1004" fmla="*/ 1571955 h 6887937"/>
              <a:gd name="connsiteX7-1005" fmla="*/ 4655820 w 5840730"/>
              <a:gd name="connsiteY7-1006" fmla="*/ 1770075 h 6887937"/>
              <a:gd name="connsiteX8-1007" fmla="*/ 3901440 w 5840730"/>
              <a:gd name="connsiteY8-1008" fmla="*/ 4696155 h 6887937"/>
              <a:gd name="connsiteX9-1009" fmla="*/ 4213860 w 5840730"/>
              <a:gd name="connsiteY9-1010" fmla="*/ 4757115 h 6887937"/>
              <a:gd name="connsiteX10-1011" fmla="*/ 4457700 w 5840730"/>
              <a:gd name="connsiteY10-1012" fmla="*/ 3842715 h 6887937"/>
              <a:gd name="connsiteX11-1013" fmla="*/ 4785360 w 5840730"/>
              <a:gd name="connsiteY11-1014" fmla="*/ 3926535 h 6887937"/>
              <a:gd name="connsiteX12-1015" fmla="*/ 4028621 w 5840730"/>
              <a:gd name="connsiteY12-1016" fmla="*/ 6887937 h 6887937"/>
              <a:gd name="connsiteX13-1017" fmla="*/ 0 w 5840730"/>
              <a:gd name="connsiteY13-1018" fmla="*/ 6877051 h 6887937"/>
              <a:gd name="connsiteX14-1019" fmla="*/ 0 w 5840730"/>
              <a:gd name="connsiteY14-1020" fmla="*/ 0 h 6887937"/>
              <a:gd name="connsiteX0-1021" fmla="*/ 0 w 5840730"/>
              <a:gd name="connsiteY0-1022" fmla="*/ 0 h 6887937"/>
              <a:gd name="connsiteX1-1023" fmla="*/ 5840730 w 5840730"/>
              <a:gd name="connsiteY1-1024" fmla="*/ 0 h 6887937"/>
              <a:gd name="connsiteX2-1025" fmla="*/ 5090160 w 5840730"/>
              <a:gd name="connsiteY2-1026" fmla="*/ 2775915 h 6887937"/>
              <a:gd name="connsiteX3-1027" fmla="*/ 4853940 w 5840730"/>
              <a:gd name="connsiteY3-1028" fmla="*/ 2962605 h 6887937"/>
              <a:gd name="connsiteX4-1029" fmla="*/ 4754880 w 5840730"/>
              <a:gd name="connsiteY4-1030" fmla="*/ 2692095 h 6887937"/>
              <a:gd name="connsiteX5-1031" fmla="*/ 4979670 w 5840730"/>
              <a:gd name="connsiteY5-1032" fmla="*/ 1846275 h 6887937"/>
              <a:gd name="connsiteX6-1033" fmla="*/ 4872990 w 5840730"/>
              <a:gd name="connsiteY6-1034" fmla="*/ 1571955 h 6887937"/>
              <a:gd name="connsiteX7-1035" fmla="*/ 4655820 w 5840730"/>
              <a:gd name="connsiteY7-1036" fmla="*/ 1770075 h 6887937"/>
              <a:gd name="connsiteX8-1037" fmla="*/ 3901440 w 5840730"/>
              <a:gd name="connsiteY8-1038" fmla="*/ 4696155 h 6887937"/>
              <a:gd name="connsiteX9-1039" fmla="*/ 4213860 w 5840730"/>
              <a:gd name="connsiteY9-1040" fmla="*/ 4757115 h 6887937"/>
              <a:gd name="connsiteX10-1041" fmla="*/ 4457700 w 5840730"/>
              <a:gd name="connsiteY10-1042" fmla="*/ 3842715 h 6887937"/>
              <a:gd name="connsiteX11-1043" fmla="*/ 4785360 w 5840730"/>
              <a:gd name="connsiteY11-1044" fmla="*/ 3926535 h 6887937"/>
              <a:gd name="connsiteX12-1045" fmla="*/ 4028621 w 5840730"/>
              <a:gd name="connsiteY12-1046" fmla="*/ 6887937 h 6887937"/>
              <a:gd name="connsiteX13-1047" fmla="*/ 0 w 5840730"/>
              <a:gd name="connsiteY13-1048" fmla="*/ 6877051 h 6887937"/>
              <a:gd name="connsiteX14-1049" fmla="*/ 0 w 5840730"/>
              <a:gd name="connsiteY14-1050" fmla="*/ 0 h 6887937"/>
              <a:gd name="connsiteX0-1051" fmla="*/ 0 w 5840730"/>
              <a:gd name="connsiteY0-1052" fmla="*/ 0 h 6887937"/>
              <a:gd name="connsiteX1-1053" fmla="*/ 5840730 w 5840730"/>
              <a:gd name="connsiteY1-1054" fmla="*/ 0 h 6887937"/>
              <a:gd name="connsiteX2-1055" fmla="*/ 5090160 w 5840730"/>
              <a:gd name="connsiteY2-1056" fmla="*/ 2775915 h 6887937"/>
              <a:gd name="connsiteX3-1057" fmla="*/ 4853940 w 5840730"/>
              <a:gd name="connsiteY3-1058" fmla="*/ 2962605 h 6887937"/>
              <a:gd name="connsiteX4-1059" fmla="*/ 4754880 w 5840730"/>
              <a:gd name="connsiteY4-1060" fmla="*/ 2692095 h 6887937"/>
              <a:gd name="connsiteX5-1061" fmla="*/ 4979670 w 5840730"/>
              <a:gd name="connsiteY5-1062" fmla="*/ 1846275 h 6887937"/>
              <a:gd name="connsiteX6-1063" fmla="*/ 4872990 w 5840730"/>
              <a:gd name="connsiteY6-1064" fmla="*/ 1571955 h 6887937"/>
              <a:gd name="connsiteX7-1065" fmla="*/ 4655820 w 5840730"/>
              <a:gd name="connsiteY7-1066" fmla="*/ 1770075 h 6887937"/>
              <a:gd name="connsiteX8-1067" fmla="*/ 3901440 w 5840730"/>
              <a:gd name="connsiteY8-1068" fmla="*/ 4696155 h 6887937"/>
              <a:gd name="connsiteX9-1069" fmla="*/ 4213860 w 5840730"/>
              <a:gd name="connsiteY9-1070" fmla="*/ 4757115 h 6887937"/>
              <a:gd name="connsiteX10-1071" fmla="*/ 4457700 w 5840730"/>
              <a:gd name="connsiteY10-1072" fmla="*/ 3842715 h 6887937"/>
              <a:gd name="connsiteX11-1073" fmla="*/ 4785360 w 5840730"/>
              <a:gd name="connsiteY11-1074" fmla="*/ 3926535 h 6887937"/>
              <a:gd name="connsiteX12-1075" fmla="*/ 4028621 w 5840730"/>
              <a:gd name="connsiteY12-1076" fmla="*/ 6887937 h 6887937"/>
              <a:gd name="connsiteX13-1077" fmla="*/ 0 w 5840730"/>
              <a:gd name="connsiteY13-1078" fmla="*/ 6877051 h 6887937"/>
              <a:gd name="connsiteX14-1079" fmla="*/ 0 w 5840730"/>
              <a:gd name="connsiteY14-1080" fmla="*/ 0 h 6887937"/>
              <a:gd name="connsiteX0-1081" fmla="*/ 0 w 5840730"/>
              <a:gd name="connsiteY0-1082" fmla="*/ 0 h 6887937"/>
              <a:gd name="connsiteX1-1083" fmla="*/ 5840730 w 5840730"/>
              <a:gd name="connsiteY1-1084" fmla="*/ 0 h 6887937"/>
              <a:gd name="connsiteX2-1085" fmla="*/ 5090160 w 5840730"/>
              <a:gd name="connsiteY2-1086" fmla="*/ 2775915 h 6887937"/>
              <a:gd name="connsiteX3-1087" fmla="*/ 4853940 w 5840730"/>
              <a:gd name="connsiteY3-1088" fmla="*/ 2962605 h 6887937"/>
              <a:gd name="connsiteX4-1089" fmla="*/ 4754880 w 5840730"/>
              <a:gd name="connsiteY4-1090" fmla="*/ 2692095 h 6887937"/>
              <a:gd name="connsiteX5-1091" fmla="*/ 4979670 w 5840730"/>
              <a:gd name="connsiteY5-1092" fmla="*/ 1846275 h 6887937"/>
              <a:gd name="connsiteX6-1093" fmla="*/ 4872990 w 5840730"/>
              <a:gd name="connsiteY6-1094" fmla="*/ 1571955 h 6887937"/>
              <a:gd name="connsiteX7-1095" fmla="*/ 4655820 w 5840730"/>
              <a:gd name="connsiteY7-1096" fmla="*/ 1770075 h 6887937"/>
              <a:gd name="connsiteX8-1097" fmla="*/ 3901440 w 5840730"/>
              <a:gd name="connsiteY8-1098" fmla="*/ 4696155 h 6887937"/>
              <a:gd name="connsiteX9-1099" fmla="*/ 4213860 w 5840730"/>
              <a:gd name="connsiteY9-1100" fmla="*/ 4757115 h 6887937"/>
              <a:gd name="connsiteX10-1101" fmla="*/ 4457700 w 5840730"/>
              <a:gd name="connsiteY10-1102" fmla="*/ 3842715 h 6887937"/>
              <a:gd name="connsiteX11-1103" fmla="*/ 4785360 w 5840730"/>
              <a:gd name="connsiteY11-1104" fmla="*/ 3926535 h 6887937"/>
              <a:gd name="connsiteX12-1105" fmla="*/ 4028621 w 5840730"/>
              <a:gd name="connsiteY12-1106" fmla="*/ 6887937 h 6887937"/>
              <a:gd name="connsiteX13-1107" fmla="*/ 0 w 5840730"/>
              <a:gd name="connsiteY13-1108" fmla="*/ 6877051 h 6887937"/>
              <a:gd name="connsiteX14-1109" fmla="*/ 0 w 5840730"/>
              <a:gd name="connsiteY14-1110" fmla="*/ 0 h 6887937"/>
              <a:gd name="connsiteX0-1111" fmla="*/ 0 w 5840730"/>
              <a:gd name="connsiteY0-1112" fmla="*/ 0 h 6887937"/>
              <a:gd name="connsiteX1-1113" fmla="*/ 5840730 w 5840730"/>
              <a:gd name="connsiteY1-1114" fmla="*/ 0 h 6887937"/>
              <a:gd name="connsiteX2-1115" fmla="*/ 5090160 w 5840730"/>
              <a:gd name="connsiteY2-1116" fmla="*/ 2775915 h 6887937"/>
              <a:gd name="connsiteX3-1117" fmla="*/ 4853940 w 5840730"/>
              <a:gd name="connsiteY3-1118" fmla="*/ 2962605 h 6887937"/>
              <a:gd name="connsiteX4-1119" fmla="*/ 4754880 w 5840730"/>
              <a:gd name="connsiteY4-1120" fmla="*/ 2692095 h 6887937"/>
              <a:gd name="connsiteX5-1121" fmla="*/ 4979670 w 5840730"/>
              <a:gd name="connsiteY5-1122" fmla="*/ 1846275 h 6887937"/>
              <a:gd name="connsiteX6-1123" fmla="*/ 4872990 w 5840730"/>
              <a:gd name="connsiteY6-1124" fmla="*/ 1571955 h 6887937"/>
              <a:gd name="connsiteX7-1125" fmla="*/ 4655820 w 5840730"/>
              <a:gd name="connsiteY7-1126" fmla="*/ 1770075 h 6887937"/>
              <a:gd name="connsiteX8-1127" fmla="*/ 3901440 w 5840730"/>
              <a:gd name="connsiteY8-1128" fmla="*/ 4696155 h 6887937"/>
              <a:gd name="connsiteX9-1129" fmla="*/ 4213860 w 5840730"/>
              <a:gd name="connsiteY9-1130" fmla="*/ 4757115 h 6887937"/>
              <a:gd name="connsiteX10-1131" fmla="*/ 4457700 w 5840730"/>
              <a:gd name="connsiteY10-1132" fmla="*/ 3842715 h 6887937"/>
              <a:gd name="connsiteX11-1133" fmla="*/ 4785360 w 5840730"/>
              <a:gd name="connsiteY11-1134" fmla="*/ 3926535 h 6887937"/>
              <a:gd name="connsiteX12-1135" fmla="*/ 4028621 w 5840730"/>
              <a:gd name="connsiteY12-1136" fmla="*/ 6887937 h 6887937"/>
              <a:gd name="connsiteX13-1137" fmla="*/ 0 w 5840730"/>
              <a:gd name="connsiteY13-1138" fmla="*/ 6877051 h 6887937"/>
              <a:gd name="connsiteX14-1139" fmla="*/ 0 w 5840730"/>
              <a:gd name="connsiteY14-1140" fmla="*/ 0 h 6887937"/>
              <a:gd name="connsiteX0-1141" fmla="*/ 0 w 5840730"/>
              <a:gd name="connsiteY0-1142" fmla="*/ 0 h 6887937"/>
              <a:gd name="connsiteX1-1143" fmla="*/ 5840730 w 5840730"/>
              <a:gd name="connsiteY1-1144" fmla="*/ 0 h 6887937"/>
              <a:gd name="connsiteX2-1145" fmla="*/ 5090160 w 5840730"/>
              <a:gd name="connsiteY2-1146" fmla="*/ 2775915 h 6887937"/>
              <a:gd name="connsiteX3-1147" fmla="*/ 4853940 w 5840730"/>
              <a:gd name="connsiteY3-1148" fmla="*/ 2962605 h 6887937"/>
              <a:gd name="connsiteX4-1149" fmla="*/ 4754880 w 5840730"/>
              <a:gd name="connsiteY4-1150" fmla="*/ 2692095 h 6887937"/>
              <a:gd name="connsiteX5-1151" fmla="*/ 4979670 w 5840730"/>
              <a:gd name="connsiteY5-1152" fmla="*/ 1846275 h 6887937"/>
              <a:gd name="connsiteX6-1153" fmla="*/ 4872990 w 5840730"/>
              <a:gd name="connsiteY6-1154" fmla="*/ 1571955 h 6887937"/>
              <a:gd name="connsiteX7-1155" fmla="*/ 4655820 w 5840730"/>
              <a:gd name="connsiteY7-1156" fmla="*/ 1770075 h 6887937"/>
              <a:gd name="connsiteX8-1157" fmla="*/ 3901440 w 5840730"/>
              <a:gd name="connsiteY8-1158" fmla="*/ 4696155 h 6887937"/>
              <a:gd name="connsiteX9-1159" fmla="*/ 4213860 w 5840730"/>
              <a:gd name="connsiteY9-1160" fmla="*/ 4757115 h 6887937"/>
              <a:gd name="connsiteX10-1161" fmla="*/ 4457700 w 5840730"/>
              <a:gd name="connsiteY10-1162" fmla="*/ 3842715 h 6887937"/>
              <a:gd name="connsiteX11-1163" fmla="*/ 4785360 w 5840730"/>
              <a:gd name="connsiteY11-1164" fmla="*/ 3926535 h 6887937"/>
              <a:gd name="connsiteX12-1165" fmla="*/ 4028621 w 5840730"/>
              <a:gd name="connsiteY12-1166" fmla="*/ 6887937 h 6887937"/>
              <a:gd name="connsiteX13-1167" fmla="*/ 0 w 5840730"/>
              <a:gd name="connsiteY13-1168" fmla="*/ 6877051 h 6887937"/>
              <a:gd name="connsiteX14-1169" fmla="*/ 0 w 5840730"/>
              <a:gd name="connsiteY14-1170" fmla="*/ 0 h 6887937"/>
              <a:gd name="connsiteX0-1171" fmla="*/ 0 w 5840730"/>
              <a:gd name="connsiteY0-1172" fmla="*/ 0 h 6887937"/>
              <a:gd name="connsiteX1-1173" fmla="*/ 5840730 w 5840730"/>
              <a:gd name="connsiteY1-1174" fmla="*/ 0 h 6887937"/>
              <a:gd name="connsiteX2-1175" fmla="*/ 5090160 w 5840730"/>
              <a:gd name="connsiteY2-1176" fmla="*/ 2775915 h 6887937"/>
              <a:gd name="connsiteX3-1177" fmla="*/ 4853940 w 5840730"/>
              <a:gd name="connsiteY3-1178" fmla="*/ 2962605 h 6887937"/>
              <a:gd name="connsiteX4-1179" fmla="*/ 4754880 w 5840730"/>
              <a:gd name="connsiteY4-1180" fmla="*/ 2692095 h 6887937"/>
              <a:gd name="connsiteX5-1181" fmla="*/ 4979670 w 5840730"/>
              <a:gd name="connsiteY5-1182" fmla="*/ 1846275 h 6887937"/>
              <a:gd name="connsiteX6-1183" fmla="*/ 4872990 w 5840730"/>
              <a:gd name="connsiteY6-1184" fmla="*/ 1571955 h 6887937"/>
              <a:gd name="connsiteX7-1185" fmla="*/ 4655820 w 5840730"/>
              <a:gd name="connsiteY7-1186" fmla="*/ 1770075 h 6887937"/>
              <a:gd name="connsiteX8-1187" fmla="*/ 3901440 w 5840730"/>
              <a:gd name="connsiteY8-1188" fmla="*/ 4696155 h 6887937"/>
              <a:gd name="connsiteX9-1189" fmla="*/ 4213860 w 5840730"/>
              <a:gd name="connsiteY9-1190" fmla="*/ 4757115 h 6887937"/>
              <a:gd name="connsiteX10-1191" fmla="*/ 4457700 w 5840730"/>
              <a:gd name="connsiteY10-1192" fmla="*/ 3842715 h 6887937"/>
              <a:gd name="connsiteX11-1193" fmla="*/ 4785360 w 5840730"/>
              <a:gd name="connsiteY11-1194" fmla="*/ 3926535 h 6887937"/>
              <a:gd name="connsiteX12-1195" fmla="*/ 4028621 w 5840730"/>
              <a:gd name="connsiteY12-1196" fmla="*/ 6887937 h 6887937"/>
              <a:gd name="connsiteX13-1197" fmla="*/ 0 w 5840730"/>
              <a:gd name="connsiteY13-1198" fmla="*/ 6877051 h 6887937"/>
              <a:gd name="connsiteX14-1199" fmla="*/ 0 w 5840730"/>
              <a:gd name="connsiteY14-1200" fmla="*/ 0 h 6887937"/>
              <a:gd name="connsiteX0-1201" fmla="*/ 0 w 5840730"/>
              <a:gd name="connsiteY0-1202" fmla="*/ 0 h 6887937"/>
              <a:gd name="connsiteX1-1203" fmla="*/ 5840730 w 5840730"/>
              <a:gd name="connsiteY1-1204" fmla="*/ 0 h 6887937"/>
              <a:gd name="connsiteX2-1205" fmla="*/ 5090160 w 5840730"/>
              <a:gd name="connsiteY2-1206" fmla="*/ 2775915 h 6887937"/>
              <a:gd name="connsiteX3-1207" fmla="*/ 4853940 w 5840730"/>
              <a:gd name="connsiteY3-1208" fmla="*/ 2962605 h 6887937"/>
              <a:gd name="connsiteX4-1209" fmla="*/ 4754880 w 5840730"/>
              <a:gd name="connsiteY4-1210" fmla="*/ 2692095 h 6887937"/>
              <a:gd name="connsiteX5-1211" fmla="*/ 4979670 w 5840730"/>
              <a:gd name="connsiteY5-1212" fmla="*/ 1846275 h 6887937"/>
              <a:gd name="connsiteX6-1213" fmla="*/ 4872990 w 5840730"/>
              <a:gd name="connsiteY6-1214" fmla="*/ 1571955 h 6887937"/>
              <a:gd name="connsiteX7-1215" fmla="*/ 4655820 w 5840730"/>
              <a:gd name="connsiteY7-1216" fmla="*/ 1770075 h 6887937"/>
              <a:gd name="connsiteX8-1217" fmla="*/ 3901440 w 5840730"/>
              <a:gd name="connsiteY8-1218" fmla="*/ 4696155 h 6887937"/>
              <a:gd name="connsiteX9-1219" fmla="*/ 4213860 w 5840730"/>
              <a:gd name="connsiteY9-1220" fmla="*/ 4757115 h 6887937"/>
              <a:gd name="connsiteX10-1221" fmla="*/ 4457700 w 5840730"/>
              <a:gd name="connsiteY10-1222" fmla="*/ 3842715 h 6887937"/>
              <a:gd name="connsiteX11-1223" fmla="*/ 4785360 w 5840730"/>
              <a:gd name="connsiteY11-1224" fmla="*/ 3926535 h 6887937"/>
              <a:gd name="connsiteX12-1225" fmla="*/ 4028621 w 5840730"/>
              <a:gd name="connsiteY12-1226" fmla="*/ 6887937 h 6887937"/>
              <a:gd name="connsiteX13-1227" fmla="*/ 0 w 5840730"/>
              <a:gd name="connsiteY13-1228" fmla="*/ 6877051 h 6887937"/>
              <a:gd name="connsiteX14-1229" fmla="*/ 0 w 5840730"/>
              <a:gd name="connsiteY14-1230" fmla="*/ 0 h 6887937"/>
              <a:gd name="connsiteX0-1231" fmla="*/ 0 w 5840730"/>
              <a:gd name="connsiteY0-1232" fmla="*/ 0 h 6887937"/>
              <a:gd name="connsiteX1-1233" fmla="*/ 5840730 w 5840730"/>
              <a:gd name="connsiteY1-1234" fmla="*/ 0 h 6887937"/>
              <a:gd name="connsiteX2-1235" fmla="*/ 5090160 w 5840730"/>
              <a:gd name="connsiteY2-1236" fmla="*/ 2775915 h 6887937"/>
              <a:gd name="connsiteX3-1237" fmla="*/ 4853940 w 5840730"/>
              <a:gd name="connsiteY3-1238" fmla="*/ 2962605 h 6887937"/>
              <a:gd name="connsiteX4-1239" fmla="*/ 4754880 w 5840730"/>
              <a:gd name="connsiteY4-1240" fmla="*/ 2692095 h 6887937"/>
              <a:gd name="connsiteX5-1241" fmla="*/ 4979670 w 5840730"/>
              <a:gd name="connsiteY5-1242" fmla="*/ 1846275 h 6887937"/>
              <a:gd name="connsiteX6-1243" fmla="*/ 4872990 w 5840730"/>
              <a:gd name="connsiteY6-1244" fmla="*/ 1571955 h 6887937"/>
              <a:gd name="connsiteX7-1245" fmla="*/ 4655820 w 5840730"/>
              <a:gd name="connsiteY7-1246" fmla="*/ 1770075 h 6887937"/>
              <a:gd name="connsiteX8-1247" fmla="*/ 3901440 w 5840730"/>
              <a:gd name="connsiteY8-1248" fmla="*/ 4696155 h 6887937"/>
              <a:gd name="connsiteX9-1249" fmla="*/ 4213860 w 5840730"/>
              <a:gd name="connsiteY9-1250" fmla="*/ 4757115 h 6887937"/>
              <a:gd name="connsiteX10-1251" fmla="*/ 4457700 w 5840730"/>
              <a:gd name="connsiteY10-1252" fmla="*/ 3842715 h 6887937"/>
              <a:gd name="connsiteX11-1253" fmla="*/ 4785360 w 5840730"/>
              <a:gd name="connsiteY11-1254" fmla="*/ 3926535 h 6887937"/>
              <a:gd name="connsiteX12-1255" fmla="*/ 4028621 w 5840730"/>
              <a:gd name="connsiteY12-1256" fmla="*/ 6887937 h 6887937"/>
              <a:gd name="connsiteX13-1257" fmla="*/ 0 w 5840730"/>
              <a:gd name="connsiteY13-1258" fmla="*/ 6877051 h 6887937"/>
              <a:gd name="connsiteX14-1259" fmla="*/ 0 w 5840730"/>
              <a:gd name="connsiteY14-1260" fmla="*/ 0 h 6887937"/>
              <a:gd name="connsiteX0-1261" fmla="*/ 0 w 5840730"/>
              <a:gd name="connsiteY0-1262" fmla="*/ 0 h 6887937"/>
              <a:gd name="connsiteX1-1263" fmla="*/ 5840730 w 5840730"/>
              <a:gd name="connsiteY1-1264" fmla="*/ 0 h 6887937"/>
              <a:gd name="connsiteX2-1265" fmla="*/ 5090160 w 5840730"/>
              <a:gd name="connsiteY2-1266" fmla="*/ 2775915 h 6887937"/>
              <a:gd name="connsiteX3-1267" fmla="*/ 4853940 w 5840730"/>
              <a:gd name="connsiteY3-1268" fmla="*/ 2962605 h 6887937"/>
              <a:gd name="connsiteX4-1269" fmla="*/ 4754880 w 5840730"/>
              <a:gd name="connsiteY4-1270" fmla="*/ 2692095 h 6887937"/>
              <a:gd name="connsiteX5-1271" fmla="*/ 4979670 w 5840730"/>
              <a:gd name="connsiteY5-1272" fmla="*/ 1846275 h 6887937"/>
              <a:gd name="connsiteX6-1273" fmla="*/ 4872990 w 5840730"/>
              <a:gd name="connsiteY6-1274" fmla="*/ 1571955 h 6887937"/>
              <a:gd name="connsiteX7-1275" fmla="*/ 4655820 w 5840730"/>
              <a:gd name="connsiteY7-1276" fmla="*/ 1770075 h 6887937"/>
              <a:gd name="connsiteX8-1277" fmla="*/ 3901440 w 5840730"/>
              <a:gd name="connsiteY8-1278" fmla="*/ 4696155 h 6887937"/>
              <a:gd name="connsiteX9-1279" fmla="*/ 4213860 w 5840730"/>
              <a:gd name="connsiteY9-1280" fmla="*/ 4757115 h 6887937"/>
              <a:gd name="connsiteX10-1281" fmla="*/ 4457700 w 5840730"/>
              <a:gd name="connsiteY10-1282" fmla="*/ 3842715 h 6887937"/>
              <a:gd name="connsiteX11-1283" fmla="*/ 4785360 w 5840730"/>
              <a:gd name="connsiteY11-1284" fmla="*/ 3926535 h 6887937"/>
              <a:gd name="connsiteX12-1285" fmla="*/ 4028621 w 5840730"/>
              <a:gd name="connsiteY12-1286" fmla="*/ 6887937 h 6887937"/>
              <a:gd name="connsiteX13-1287" fmla="*/ 0 w 5840730"/>
              <a:gd name="connsiteY13-1288" fmla="*/ 6877051 h 6887937"/>
              <a:gd name="connsiteX14-1289" fmla="*/ 0 w 5840730"/>
              <a:gd name="connsiteY14-1290" fmla="*/ 0 h 6887937"/>
              <a:gd name="connsiteX0-1291" fmla="*/ 0 w 5840730"/>
              <a:gd name="connsiteY0-1292" fmla="*/ 0 h 6887937"/>
              <a:gd name="connsiteX1-1293" fmla="*/ 5840730 w 5840730"/>
              <a:gd name="connsiteY1-1294" fmla="*/ 0 h 6887937"/>
              <a:gd name="connsiteX2-1295" fmla="*/ 5090160 w 5840730"/>
              <a:gd name="connsiteY2-1296" fmla="*/ 2775915 h 6887937"/>
              <a:gd name="connsiteX3-1297" fmla="*/ 4853940 w 5840730"/>
              <a:gd name="connsiteY3-1298" fmla="*/ 2962605 h 6887937"/>
              <a:gd name="connsiteX4-1299" fmla="*/ 4754880 w 5840730"/>
              <a:gd name="connsiteY4-1300" fmla="*/ 2692095 h 6887937"/>
              <a:gd name="connsiteX5-1301" fmla="*/ 4979670 w 5840730"/>
              <a:gd name="connsiteY5-1302" fmla="*/ 1846275 h 6887937"/>
              <a:gd name="connsiteX6-1303" fmla="*/ 4872990 w 5840730"/>
              <a:gd name="connsiteY6-1304" fmla="*/ 1571955 h 6887937"/>
              <a:gd name="connsiteX7-1305" fmla="*/ 4655820 w 5840730"/>
              <a:gd name="connsiteY7-1306" fmla="*/ 1770075 h 6887937"/>
              <a:gd name="connsiteX8-1307" fmla="*/ 3901440 w 5840730"/>
              <a:gd name="connsiteY8-1308" fmla="*/ 4696155 h 6887937"/>
              <a:gd name="connsiteX9-1309" fmla="*/ 4213860 w 5840730"/>
              <a:gd name="connsiteY9-1310" fmla="*/ 4757115 h 6887937"/>
              <a:gd name="connsiteX10-1311" fmla="*/ 4457700 w 5840730"/>
              <a:gd name="connsiteY10-1312" fmla="*/ 3842715 h 6887937"/>
              <a:gd name="connsiteX11-1313" fmla="*/ 4785360 w 5840730"/>
              <a:gd name="connsiteY11-1314" fmla="*/ 3926535 h 6887937"/>
              <a:gd name="connsiteX12-1315" fmla="*/ 4028621 w 5840730"/>
              <a:gd name="connsiteY12-1316" fmla="*/ 6887937 h 6887937"/>
              <a:gd name="connsiteX13-1317" fmla="*/ 0 w 5840730"/>
              <a:gd name="connsiteY13-1318" fmla="*/ 6877051 h 6887937"/>
              <a:gd name="connsiteX14-1319" fmla="*/ 0 w 5840730"/>
              <a:gd name="connsiteY14-1320" fmla="*/ 0 h 6887937"/>
              <a:gd name="connsiteX0-1321" fmla="*/ 0 w 5840730"/>
              <a:gd name="connsiteY0-1322" fmla="*/ 0 h 6887937"/>
              <a:gd name="connsiteX1-1323" fmla="*/ 5840730 w 5840730"/>
              <a:gd name="connsiteY1-1324" fmla="*/ 0 h 6887937"/>
              <a:gd name="connsiteX2-1325" fmla="*/ 5090160 w 5840730"/>
              <a:gd name="connsiteY2-1326" fmla="*/ 2775915 h 6887937"/>
              <a:gd name="connsiteX3-1327" fmla="*/ 4853940 w 5840730"/>
              <a:gd name="connsiteY3-1328" fmla="*/ 2962605 h 6887937"/>
              <a:gd name="connsiteX4-1329" fmla="*/ 4754880 w 5840730"/>
              <a:gd name="connsiteY4-1330" fmla="*/ 2692095 h 6887937"/>
              <a:gd name="connsiteX5-1331" fmla="*/ 4979670 w 5840730"/>
              <a:gd name="connsiteY5-1332" fmla="*/ 1846275 h 6887937"/>
              <a:gd name="connsiteX6-1333" fmla="*/ 4872990 w 5840730"/>
              <a:gd name="connsiteY6-1334" fmla="*/ 1571955 h 6887937"/>
              <a:gd name="connsiteX7-1335" fmla="*/ 4655820 w 5840730"/>
              <a:gd name="connsiteY7-1336" fmla="*/ 1770075 h 6887937"/>
              <a:gd name="connsiteX8-1337" fmla="*/ 3901440 w 5840730"/>
              <a:gd name="connsiteY8-1338" fmla="*/ 4696155 h 6887937"/>
              <a:gd name="connsiteX9-1339" fmla="*/ 4213860 w 5840730"/>
              <a:gd name="connsiteY9-1340" fmla="*/ 4757115 h 6887937"/>
              <a:gd name="connsiteX10-1341" fmla="*/ 4457700 w 5840730"/>
              <a:gd name="connsiteY10-1342" fmla="*/ 3842715 h 6887937"/>
              <a:gd name="connsiteX11-1343" fmla="*/ 4785360 w 5840730"/>
              <a:gd name="connsiteY11-1344" fmla="*/ 3926535 h 6887937"/>
              <a:gd name="connsiteX12-1345" fmla="*/ 4028621 w 5840730"/>
              <a:gd name="connsiteY12-1346" fmla="*/ 6887937 h 6887937"/>
              <a:gd name="connsiteX13-1347" fmla="*/ 0 w 5840730"/>
              <a:gd name="connsiteY13-1348" fmla="*/ 6877051 h 6887937"/>
              <a:gd name="connsiteX14-1349" fmla="*/ 0 w 5840730"/>
              <a:gd name="connsiteY14-1350" fmla="*/ 0 h 6887937"/>
              <a:gd name="connsiteX0-1351" fmla="*/ 0 w 5840730"/>
              <a:gd name="connsiteY0-1352" fmla="*/ 0 h 6887937"/>
              <a:gd name="connsiteX1-1353" fmla="*/ 5840730 w 5840730"/>
              <a:gd name="connsiteY1-1354" fmla="*/ 0 h 6887937"/>
              <a:gd name="connsiteX2-1355" fmla="*/ 5090160 w 5840730"/>
              <a:gd name="connsiteY2-1356" fmla="*/ 2775915 h 6887937"/>
              <a:gd name="connsiteX3-1357" fmla="*/ 4853940 w 5840730"/>
              <a:gd name="connsiteY3-1358" fmla="*/ 2962605 h 6887937"/>
              <a:gd name="connsiteX4-1359" fmla="*/ 4754880 w 5840730"/>
              <a:gd name="connsiteY4-1360" fmla="*/ 2692095 h 6887937"/>
              <a:gd name="connsiteX5-1361" fmla="*/ 4979670 w 5840730"/>
              <a:gd name="connsiteY5-1362" fmla="*/ 1846275 h 6887937"/>
              <a:gd name="connsiteX6-1363" fmla="*/ 4872990 w 5840730"/>
              <a:gd name="connsiteY6-1364" fmla="*/ 1571955 h 6887937"/>
              <a:gd name="connsiteX7-1365" fmla="*/ 4655820 w 5840730"/>
              <a:gd name="connsiteY7-1366" fmla="*/ 1770075 h 6887937"/>
              <a:gd name="connsiteX8-1367" fmla="*/ 3901440 w 5840730"/>
              <a:gd name="connsiteY8-1368" fmla="*/ 4696155 h 6887937"/>
              <a:gd name="connsiteX9-1369" fmla="*/ 4213860 w 5840730"/>
              <a:gd name="connsiteY9-1370" fmla="*/ 4757115 h 6887937"/>
              <a:gd name="connsiteX10-1371" fmla="*/ 4457700 w 5840730"/>
              <a:gd name="connsiteY10-1372" fmla="*/ 3842715 h 6887937"/>
              <a:gd name="connsiteX11-1373" fmla="*/ 4560570 w 5840730"/>
              <a:gd name="connsiteY11-1374" fmla="*/ 4120845 h 6887937"/>
              <a:gd name="connsiteX12-1375" fmla="*/ 4785360 w 5840730"/>
              <a:gd name="connsiteY12-1376" fmla="*/ 3926535 h 6887937"/>
              <a:gd name="connsiteX13-1377" fmla="*/ 4028621 w 5840730"/>
              <a:gd name="connsiteY13-1378" fmla="*/ 6887937 h 6887937"/>
              <a:gd name="connsiteX14-1379" fmla="*/ 0 w 5840730"/>
              <a:gd name="connsiteY14-1380" fmla="*/ 6877051 h 6887937"/>
              <a:gd name="connsiteX15" fmla="*/ 0 w 5840730"/>
              <a:gd name="connsiteY15" fmla="*/ 0 h 6887937"/>
              <a:gd name="connsiteX0-1381" fmla="*/ 0 w 5840730"/>
              <a:gd name="connsiteY0-1382" fmla="*/ 0 h 6887937"/>
              <a:gd name="connsiteX1-1383" fmla="*/ 5840730 w 5840730"/>
              <a:gd name="connsiteY1-1384" fmla="*/ 0 h 6887937"/>
              <a:gd name="connsiteX2-1385" fmla="*/ 5090160 w 5840730"/>
              <a:gd name="connsiteY2-1386" fmla="*/ 2775915 h 6887937"/>
              <a:gd name="connsiteX3-1387" fmla="*/ 4853940 w 5840730"/>
              <a:gd name="connsiteY3-1388" fmla="*/ 2962605 h 6887937"/>
              <a:gd name="connsiteX4-1389" fmla="*/ 4754880 w 5840730"/>
              <a:gd name="connsiteY4-1390" fmla="*/ 2692095 h 6887937"/>
              <a:gd name="connsiteX5-1391" fmla="*/ 4979670 w 5840730"/>
              <a:gd name="connsiteY5-1392" fmla="*/ 1846275 h 6887937"/>
              <a:gd name="connsiteX6-1393" fmla="*/ 4872990 w 5840730"/>
              <a:gd name="connsiteY6-1394" fmla="*/ 1571955 h 6887937"/>
              <a:gd name="connsiteX7-1395" fmla="*/ 4655820 w 5840730"/>
              <a:gd name="connsiteY7-1396" fmla="*/ 1770075 h 6887937"/>
              <a:gd name="connsiteX8-1397" fmla="*/ 3901440 w 5840730"/>
              <a:gd name="connsiteY8-1398" fmla="*/ 4696155 h 6887937"/>
              <a:gd name="connsiteX9-1399" fmla="*/ 4213860 w 5840730"/>
              <a:gd name="connsiteY9-1400" fmla="*/ 4757115 h 6887937"/>
              <a:gd name="connsiteX10-1401" fmla="*/ 4457700 w 5840730"/>
              <a:gd name="connsiteY10-1402" fmla="*/ 3842715 h 6887937"/>
              <a:gd name="connsiteX11-1403" fmla="*/ 4709160 w 5840730"/>
              <a:gd name="connsiteY11-1404" fmla="*/ 3633165 h 6887937"/>
              <a:gd name="connsiteX12-1405" fmla="*/ 4785360 w 5840730"/>
              <a:gd name="connsiteY12-1406" fmla="*/ 3926535 h 6887937"/>
              <a:gd name="connsiteX13-1407" fmla="*/ 4028621 w 5840730"/>
              <a:gd name="connsiteY13-1408" fmla="*/ 6887937 h 6887937"/>
              <a:gd name="connsiteX14-1409" fmla="*/ 0 w 5840730"/>
              <a:gd name="connsiteY14-1410" fmla="*/ 6877051 h 6887937"/>
              <a:gd name="connsiteX15-1411" fmla="*/ 0 w 5840730"/>
              <a:gd name="connsiteY15-1412" fmla="*/ 0 h 6887937"/>
              <a:gd name="connsiteX0-1413" fmla="*/ 0 w 5840730"/>
              <a:gd name="connsiteY0-1414" fmla="*/ 0 h 6887937"/>
              <a:gd name="connsiteX1-1415" fmla="*/ 5840730 w 5840730"/>
              <a:gd name="connsiteY1-1416" fmla="*/ 0 h 6887937"/>
              <a:gd name="connsiteX2-1417" fmla="*/ 5090160 w 5840730"/>
              <a:gd name="connsiteY2-1418" fmla="*/ 2775915 h 6887937"/>
              <a:gd name="connsiteX3-1419" fmla="*/ 4853940 w 5840730"/>
              <a:gd name="connsiteY3-1420" fmla="*/ 2962605 h 6887937"/>
              <a:gd name="connsiteX4-1421" fmla="*/ 4754880 w 5840730"/>
              <a:gd name="connsiteY4-1422" fmla="*/ 2692095 h 6887937"/>
              <a:gd name="connsiteX5-1423" fmla="*/ 4979670 w 5840730"/>
              <a:gd name="connsiteY5-1424" fmla="*/ 1846275 h 6887937"/>
              <a:gd name="connsiteX6-1425" fmla="*/ 4872990 w 5840730"/>
              <a:gd name="connsiteY6-1426" fmla="*/ 1571955 h 6887937"/>
              <a:gd name="connsiteX7-1427" fmla="*/ 4655820 w 5840730"/>
              <a:gd name="connsiteY7-1428" fmla="*/ 1770075 h 6887937"/>
              <a:gd name="connsiteX8-1429" fmla="*/ 3901440 w 5840730"/>
              <a:gd name="connsiteY8-1430" fmla="*/ 4696155 h 6887937"/>
              <a:gd name="connsiteX9-1431" fmla="*/ 4213860 w 5840730"/>
              <a:gd name="connsiteY9-1432" fmla="*/ 4757115 h 6887937"/>
              <a:gd name="connsiteX10-1433" fmla="*/ 4457700 w 5840730"/>
              <a:gd name="connsiteY10-1434" fmla="*/ 3842715 h 6887937"/>
              <a:gd name="connsiteX11-1435" fmla="*/ 4686300 w 5840730"/>
              <a:gd name="connsiteY11-1436" fmla="*/ 3713175 h 6887937"/>
              <a:gd name="connsiteX12-1437" fmla="*/ 4785360 w 5840730"/>
              <a:gd name="connsiteY12-1438" fmla="*/ 3926535 h 6887937"/>
              <a:gd name="connsiteX13-1439" fmla="*/ 4028621 w 5840730"/>
              <a:gd name="connsiteY13-1440" fmla="*/ 6887937 h 6887937"/>
              <a:gd name="connsiteX14-1441" fmla="*/ 0 w 5840730"/>
              <a:gd name="connsiteY14-1442" fmla="*/ 6877051 h 6887937"/>
              <a:gd name="connsiteX15-1443" fmla="*/ 0 w 5840730"/>
              <a:gd name="connsiteY15-1444" fmla="*/ 0 h 6887937"/>
              <a:gd name="connsiteX0-1445" fmla="*/ 0 w 5840730"/>
              <a:gd name="connsiteY0-1446" fmla="*/ 0 h 6887937"/>
              <a:gd name="connsiteX1-1447" fmla="*/ 5840730 w 5840730"/>
              <a:gd name="connsiteY1-1448" fmla="*/ 0 h 6887937"/>
              <a:gd name="connsiteX2-1449" fmla="*/ 5090160 w 5840730"/>
              <a:gd name="connsiteY2-1450" fmla="*/ 2775915 h 6887937"/>
              <a:gd name="connsiteX3-1451" fmla="*/ 4853940 w 5840730"/>
              <a:gd name="connsiteY3-1452" fmla="*/ 2962605 h 6887937"/>
              <a:gd name="connsiteX4-1453" fmla="*/ 4754880 w 5840730"/>
              <a:gd name="connsiteY4-1454" fmla="*/ 2692095 h 6887937"/>
              <a:gd name="connsiteX5-1455" fmla="*/ 4979670 w 5840730"/>
              <a:gd name="connsiteY5-1456" fmla="*/ 1846275 h 6887937"/>
              <a:gd name="connsiteX6-1457" fmla="*/ 4872990 w 5840730"/>
              <a:gd name="connsiteY6-1458" fmla="*/ 1571955 h 6887937"/>
              <a:gd name="connsiteX7-1459" fmla="*/ 4655820 w 5840730"/>
              <a:gd name="connsiteY7-1460" fmla="*/ 1770075 h 6887937"/>
              <a:gd name="connsiteX8-1461" fmla="*/ 3901440 w 5840730"/>
              <a:gd name="connsiteY8-1462" fmla="*/ 4696155 h 6887937"/>
              <a:gd name="connsiteX9-1463" fmla="*/ 4213860 w 5840730"/>
              <a:gd name="connsiteY9-1464" fmla="*/ 4757115 h 6887937"/>
              <a:gd name="connsiteX10-1465" fmla="*/ 4457700 w 5840730"/>
              <a:gd name="connsiteY10-1466" fmla="*/ 3842715 h 6887937"/>
              <a:gd name="connsiteX11-1467" fmla="*/ 4686300 w 5840730"/>
              <a:gd name="connsiteY11-1468" fmla="*/ 3713175 h 6887937"/>
              <a:gd name="connsiteX12-1469" fmla="*/ 4785360 w 5840730"/>
              <a:gd name="connsiteY12-1470" fmla="*/ 3926535 h 6887937"/>
              <a:gd name="connsiteX13-1471" fmla="*/ 4028621 w 5840730"/>
              <a:gd name="connsiteY13-1472" fmla="*/ 6887937 h 6887937"/>
              <a:gd name="connsiteX14-1473" fmla="*/ 0 w 5840730"/>
              <a:gd name="connsiteY14-1474" fmla="*/ 6877051 h 6887937"/>
              <a:gd name="connsiteX15-1475" fmla="*/ 0 w 5840730"/>
              <a:gd name="connsiteY15-1476" fmla="*/ 0 h 6887937"/>
              <a:gd name="connsiteX0-1477" fmla="*/ 0 w 5840730"/>
              <a:gd name="connsiteY0-1478" fmla="*/ 0 h 6887937"/>
              <a:gd name="connsiteX1-1479" fmla="*/ 5840730 w 5840730"/>
              <a:gd name="connsiteY1-1480" fmla="*/ 0 h 6887937"/>
              <a:gd name="connsiteX2-1481" fmla="*/ 5090160 w 5840730"/>
              <a:gd name="connsiteY2-1482" fmla="*/ 2775915 h 6887937"/>
              <a:gd name="connsiteX3-1483" fmla="*/ 4853940 w 5840730"/>
              <a:gd name="connsiteY3-1484" fmla="*/ 2962605 h 6887937"/>
              <a:gd name="connsiteX4-1485" fmla="*/ 4754880 w 5840730"/>
              <a:gd name="connsiteY4-1486" fmla="*/ 2692095 h 6887937"/>
              <a:gd name="connsiteX5-1487" fmla="*/ 4979670 w 5840730"/>
              <a:gd name="connsiteY5-1488" fmla="*/ 1846275 h 6887937"/>
              <a:gd name="connsiteX6-1489" fmla="*/ 4872990 w 5840730"/>
              <a:gd name="connsiteY6-1490" fmla="*/ 1571955 h 6887937"/>
              <a:gd name="connsiteX7-1491" fmla="*/ 4655820 w 5840730"/>
              <a:gd name="connsiteY7-1492" fmla="*/ 1770075 h 6887937"/>
              <a:gd name="connsiteX8-1493" fmla="*/ 3901440 w 5840730"/>
              <a:gd name="connsiteY8-1494" fmla="*/ 4696155 h 6887937"/>
              <a:gd name="connsiteX9-1495" fmla="*/ 4213860 w 5840730"/>
              <a:gd name="connsiteY9-1496" fmla="*/ 4757115 h 6887937"/>
              <a:gd name="connsiteX10-1497" fmla="*/ 4457700 w 5840730"/>
              <a:gd name="connsiteY10-1498" fmla="*/ 3842715 h 6887937"/>
              <a:gd name="connsiteX11-1499" fmla="*/ 4686300 w 5840730"/>
              <a:gd name="connsiteY11-1500" fmla="*/ 3713175 h 6887937"/>
              <a:gd name="connsiteX12-1501" fmla="*/ 4785360 w 5840730"/>
              <a:gd name="connsiteY12-1502" fmla="*/ 3926535 h 6887937"/>
              <a:gd name="connsiteX13-1503" fmla="*/ 4028621 w 5840730"/>
              <a:gd name="connsiteY13-1504" fmla="*/ 6887937 h 6887937"/>
              <a:gd name="connsiteX14-1505" fmla="*/ 0 w 5840730"/>
              <a:gd name="connsiteY14-1506" fmla="*/ 6877051 h 6887937"/>
              <a:gd name="connsiteX15-1507" fmla="*/ 0 w 5840730"/>
              <a:gd name="connsiteY15-1508" fmla="*/ 0 h 6887937"/>
              <a:gd name="connsiteX0-1509" fmla="*/ 0 w 5840730"/>
              <a:gd name="connsiteY0-1510" fmla="*/ 0 h 6887937"/>
              <a:gd name="connsiteX1-1511" fmla="*/ 5840730 w 5840730"/>
              <a:gd name="connsiteY1-1512" fmla="*/ 0 h 6887937"/>
              <a:gd name="connsiteX2-1513" fmla="*/ 5090160 w 5840730"/>
              <a:gd name="connsiteY2-1514" fmla="*/ 2775915 h 6887937"/>
              <a:gd name="connsiteX3-1515" fmla="*/ 4853940 w 5840730"/>
              <a:gd name="connsiteY3-1516" fmla="*/ 2962605 h 6887937"/>
              <a:gd name="connsiteX4-1517" fmla="*/ 4754880 w 5840730"/>
              <a:gd name="connsiteY4-1518" fmla="*/ 2692095 h 6887937"/>
              <a:gd name="connsiteX5-1519" fmla="*/ 4979670 w 5840730"/>
              <a:gd name="connsiteY5-1520" fmla="*/ 1846275 h 6887937"/>
              <a:gd name="connsiteX6-1521" fmla="*/ 4872990 w 5840730"/>
              <a:gd name="connsiteY6-1522" fmla="*/ 1571955 h 6887937"/>
              <a:gd name="connsiteX7-1523" fmla="*/ 4655820 w 5840730"/>
              <a:gd name="connsiteY7-1524" fmla="*/ 1770075 h 6887937"/>
              <a:gd name="connsiteX8-1525" fmla="*/ 3901440 w 5840730"/>
              <a:gd name="connsiteY8-1526" fmla="*/ 4696155 h 6887937"/>
              <a:gd name="connsiteX9-1527" fmla="*/ 4213860 w 5840730"/>
              <a:gd name="connsiteY9-1528" fmla="*/ 4757115 h 6887937"/>
              <a:gd name="connsiteX10-1529" fmla="*/ 4457700 w 5840730"/>
              <a:gd name="connsiteY10-1530" fmla="*/ 3842715 h 6887937"/>
              <a:gd name="connsiteX11-1531" fmla="*/ 4686300 w 5840730"/>
              <a:gd name="connsiteY11-1532" fmla="*/ 3713175 h 6887937"/>
              <a:gd name="connsiteX12-1533" fmla="*/ 4785360 w 5840730"/>
              <a:gd name="connsiteY12-1534" fmla="*/ 3926535 h 6887937"/>
              <a:gd name="connsiteX13-1535" fmla="*/ 4028621 w 5840730"/>
              <a:gd name="connsiteY13-1536" fmla="*/ 6887937 h 6887937"/>
              <a:gd name="connsiteX14-1537" fmla="*/ 0 w 5840730"/>
              <a:gd name="connsiteY14-1538" fmla="*/ 6877051 h 6887937"/>
              <a:gd name="connsiteX15-1539" fmla="*/ 0 w 5840730"/>
              <a:gd name="connsiteY15-1540" fmla="*/ 0 h 6887937"/>
              <a:gd name="connsiteX0-1541" fmla="*/ 0 w 5840730"/>
              <a:gd name="connsiteY0-1542" fmla="*/ 0 h 6887937"/>
              <a:gd name="connsiteX1-1543" fmla="*/ 5840730 w 5840730"/>
              <a:gd name="connsiteY1-1544" fmla="*/ 0 h 6887937"/>
              <a:gd name="connsiteX2-1545" fmla="*/ 5090160 w 5840730"/>
              <a:gd name="connsiteY2-1546" fmla="*/ 2775915 h 6887937"/>
              <a:gd name="connsiteX3-1547" fmla="*/ 4853940 w 5840730"/>
              <a:gd name="connsiteY3-1548" fmla="*/ 2962605 h 6887937"/>
              <a:gd name="connsiteX4-1549" fmla="*/ 4754880 w 5840730"/>
              <a:gd name="connsiteY4-1550" fmla="*/ 2692095 h 6887937"/>
              <a:gd name="connsiteX5-1551" fmla="*/ 4979670 w 5840730"/>
              <a:gd name="connsiteY5-1552" fmla="*/ 1846275 h 6887937"/>
              <a:gd name="connsiteX6-1553" fmla="*/ 4872990 w 5840730"/>
              <a:gd name="connsiteY6-1554" fmla="*/ 1571955 h 6887937"/>
              <a:gd name="connsiteX7-1555" fmla="*/ 4655820 w 5840730"/>
              <a:gd name="connsiteY7-1556" fmla="*/ 1770075 h 6887937"/>
              <a:gd name="connsiteX8-1557" fmla="*/ 3901440 w 5840730"/>
              <a:gd name="connsiteY8-1558" fmla="*/ 4696155 h 6887937"/>
              <a:gd name="connsiteX9-1559" fmla="*/ 4213860 w 5840730"/>
              <a:gd name="connsiteY9-1560" fmla="*/ 4757115 h 6887937"/>
              <a:gd name="connsiteX10-1561" fmla="*/ 4457700 w 5840730"/>
              <a:gd name="connsiteY10-1562" fmla="*/ 3842715 h 6887937"/>
              <a:gd name="connsiteX11-1563" fmla="*/ 4686300 w 5840730"/>
              <a:gd name="connsiteY11-1564" fmla="*/ 3713175 h 6887937"/>
              <a:gd name="connsiteX12-1565" fmla="*/ 4785360 w 5840730"/>
              <a:gd name="connsiteY12-1566" fmla="*/ 3926535 h 6887937"/>
              <a:gd name="connsiteX13-1567" fmla="*/ 4028621 w 5840730"/>
              <a:gd name="connsiteY13-1568" fmla="*/ 6887937 h 6887937"/>
              <a:gd name="connsiteX14-1569" fmla="*/ 0 w 5840730"/>
              <a:gd name="connsiteY14-1570" fmla="*/ 6877051 h 6887937"/>
              <a:gd name="connsiteX15-1571" fmla="*/ 0 w 5840730"/>
              <a:gd name="connsiteY15-1572" fmla="*/ 0 h 6887937"/>
              <a:gd name="connsiteX0-1573" fmla="*/ 0 w 5840730"/>
              <a:gd name="connsiteY0-1574" fmla="*/ 0 h 6887937"/>
              <a:gd name="connsiteX1-1575" fmla="*/ 5840730 w 5840730"/>
              <a:gd name="connsiteY1-1576" fmla="*/ 0 h 6887937"/>
              <a:gd name="connsiteX2-1577" fmla="*/ 5090160 w 5840730"/>
              <a:gd name="connsiteY2-1578" fmla="*/ 2775915 h 6887937"/>
              <a:gd name="connsiteX3-1579" fmla="*/ 4853940 w 5840730"/>
              <a:gd name="connsiteY3-1580" fmla="*/ 2962605 h 6887937"/>
              <a:gd name="connsiteX4-1581" fmla="*/ 4754880 w 5840730"/>
              <a:gd name="connsiteY4-1582" fmla="*/ 2692095 h 6887937"/>
              <a:gd name="connsiteX5-1583" fmla="*/ 4979670 w 5840730"/>
              <a:gd name="connsiteY5-1584" fmla="*/ 1846275 h 6887937"/>
              <a:gd name="connsiteX6-1585" fmla="*/ 4872990 w 5840730"/>
              <a:gd name="connsiteY6-1586" fmla="*/ 1571955 h 6887937"/>
              <a:gd name="connsiteX7-1587" fmla="*/ 4655820 w 5840730"/>
              <a:gd name="connsiteY7-1588" fmla="*/ 1770075 h 6887937"/>
              <a:gd name="connsiteX8-1589" fmla="*/ 3901440 w 5840730"/>
              <a:gd name="connsiteY8-1590" fmla="*/ 4696155 h 6887937"/>
              <a:gd name="connsiteX9-1591" fmla="*/ 4213860 w 5840730"/>
              <a:gd name="connsiteY9-1592" fmla="*/ 4757115 h 6887937"/>
              <a:gd name="connsiteX10-1593" fmla="*/ 4457700 w 5840730"/>
              <a:gd name="connsiteY10-1594" fmla="*/ 3842715 h 6887937"/>
              <a:gd name="connsiteX11-1595" fmla="*/ 4686300 w 5840730"/>
              <a:gd name="connsiteY11-1596" fmla="*/ 3713175 h 6887937"/>
              <a:gd name="connsiteX12-1597" fmla="*/ 4785360 w 5840730"/>
              <a:gd name="connsiteY12-1598" fmla="*/ 3926535 h 6887937"/>
              <a:gd name="connsiteX13-1599" fmla="*/ 4028621 w 5840730"/>
              <a:gd name="connsiteY13-1600" fmla="*/ 6887937 h 6887937"/>
              <a:gd name="connsiteX14-1601" fmla="*/ 0 w 5840730"/>
              <a:gd name="connsiteY14-1602" fmla="*/ 6877051 h 6887937"/>
              <a:gd name="connsiteX15-1603" fmla="*/ 0 w 5840730"/>
              <a:gd name="connsiteY15-1604" fmla="*/ 0 h 6887937"/>
              <a:gd name="connsiteX0-1605" fmla="*/ 0 w 5840730"/>
              <a:gd name="connsiteY0-1606" fmla="*/ 0 h 6887937"/>
              <a:gd name="connsiteX1-1607" fmla="*/ 5840730 w 5840730"/>
              <a:gd name="connsiteY1-1608" fmla="*/ 0 h 6887937"/>
              <a:gd name="connsiteX2-1609" fmla="*/ 5090160 w 5840730"/>
              <a:gd name="connsiteY2-1610" fmla="*/ 2775915 h 6887937"/>
              <a:gd name="connsiteX3-1611" fmla="*/ 4853940 w 5840730"/>
              <a:gd name="connsiteY3-1612" fmla="*/ 2962605 h 6887937"/>
              <a:gd name="connsiteX4-1613" fmla="*/ 4754880 w 5840730"/>
              <a:gd name="connsiteY4-1614" fmla="*/ 2692095 h 6887937"/>
              <a:gd name="connsiteX5-1615" fmla="*/ 4979670 w 5840730"/>
              <a:gd name="connsiteY5-1616" fmla="*/ 1846275 h 6887937"/>
              <a:gd name="connsiteX6-1617" fmla="*/ 4872990 w 5840730"/>
              <a:gd name="connsiteY6-1618" fmla="*/ 1571955 h 6887937"/>
              <a:gd name="connsiteX7-1619" fmla="*/ 4655820 w 5840730"/>
              <a:gd name="connsiteY7-1620" fmla="*/ 1770075 h 6887937"/>
              <a:gd name="connsiteX8-1621" fmla="*/ 3901440 w 5840730"/>
              <a:gd name="connsiteY8-1622" fmla="*/ 4696155 h 6887937"/>
              <a:gd name="connsiteX9-1623" fmla="*/ 4213860 w 5840730"/>
              <a:gd name="connsiteY9-1624" fmla="*/ 4757115 h 6887937"/>
              <a:gd name="connsiteX10-1625" fmla="*/ 4457700 w 5840730"/>
              <a:gd name="connsiteY10-1626" fmla="*/ 3842715 h 6887937"/>
              <a:gd name="connsiteX11-1627" fmla="*/ 4686300 w 5840730"/>
              <a:gd name="connsiteY11-1628" fmla="*/ 3713175 h 6887937"/>
              <a:gd name="connsiteX12-1629" fmla="*/ 4785360 w 5840730"/>
              <a:gd name="connsiteY12-1630" fmla="*/ 3926535 h 6887937"/>
              <a:gd name="connsiteX13-1631" fmla="*/ 4028621 w 5840730"/>
              <a:gd name="connsiteY13-1632" fmla="*/ 6887937 h 6887937"/>
              <a:gd name="connsiteX14-1633" fmla="*/ 0 w 5840730"/>
              <a:gd name="connsiteY14-1634" fmla="*/ 6877051 h 6887937"/>
              <a:gd name="connsiteX15-1635" fmla="*/ 0 w 5840730"/>
              <a:gd name="connsiteY15-1636" fmla="*/ 0 h 6887937"/>
              <a:gd name="connsiteX0-1637" fmla="*/ 0 w 5840730"/>
              <a:gd name="connsiteY0-1638" fmla="*/ 0 h 6887937"/>
              <a:gd name="connsiteX1-1639" fmla="*/ 5840730 w 5840730"/>
              <a:gd name="connsiteY1-1640" fmla="*/ 0 h 6887937"/>
              <a:gd name="connsiteX2-1641" fmla="*/ 5090160 w 5840730"/>
              <a:gd name="connsiteY2-1642" fmla="*/ 2775915 h 6887937"/>
              <a:gd name="connsiteX3-1643" fmla="*/ 4853940 w 5840730"/>
              <a:gd name="connsiteY3-1644" fmla="*/ 2962605 h 6887937"/>
              <a:gd name="connsiteX4-1645" fmla="*/ 4754880 w 5840730"/>
              <a:gd name="connsiteY4-1646" fmla="*/ 2692095 h 6887937"/>
              <a:gd name="connsiteX5-1647" fmla="*/ 4979670 w 5840730"/>
              <a:gd name="connsiteY5-1648" fmla="*/ 1846275 h 6887937"/>
              <a:gd name="connsiteX6-1649" fmla="*/ 4872990 w 5840730"/>
              <a:gd name="connsiteY6-1650" fmla="*/ 1571955 h 6887937"/>
              <a:gd name="connsiteX7-1651" fmla="*/ 4655820 w 5840730"/>
              <a:gd name="connsiteY7-1652" fmla="*/ 1770075 h 6887937"/>
              <a:gd name="connsiteX8-1653" fmla="*/ 3901440 w 5840730"/>
              <a:gd name="connsiteY8-1654" fmla="*/ 4696155 h 6887937"/>
              <a:gd name="connsiteX9-1655" fmla="*/ 4213860 w 5840730"/>
              <a:gd name="connsiteY9-1656" fmla="*/ 4757115 h 6887937"/>
              <a:gd name="connsiteX10-1657" fmla="*/ 4457700 w 5840730"/>
              <a:gd name="connsiteY10-1658" fmla="*/ 3842715 h 6887937"/>
              <a:gd name="connsiteX11-1659" fmla="*/ 4686300 w 5840730"/>
              <a:gd name="connsiteY11-1660" fmla="*/ 3713175 h 6887937"/>
              <a:gd name="connsiteX12-1661" fmla="*/ 4785360 w 5840730"/>
              <a:gd name="connsiteY12-1662" fmla="*/ 3926535 h 6887937"/>
              <a:gd name="connsiteX13-1663" fmla="*/ 4028621 w 5840730"/>
              <a:gd name="connsiteY13-1664" fmla="*/ 6887937 h 6887937"/>
              <a:gd name="connsiteX14-1665" fmla="*/ 0 w 5840730"/>
              <a:gd name="connsiteY14-1666" fmla="*/ 6877051 h 6887937"/>
              <a:gd name="connsiteX15-1667" fmla="*/ 0 w 5840730"/>
              <a:gd name="connsiteY15-1668" fmla="*/ 0 h 6887937"/>
              <a:gd name="connsiteX0-1669" fmla="*/ 0 w 5840730"/>
              <a:gd name="connsiteY0-1670" fmla="*/ 0 h 6887937"/>
              <a:gd name="connsiteX1-1671" fmla="*/ 5840730 w 5840730"/>
              <a:gd name="connsiteY1-1672" fmla="*/ 0 h 6887937"/>
              <a:gd name="connsiteX2-1673" fmla="*/ 5090160 w 5840730"/>
              <a:gd name="connsiteY2-1674" fmla="*/ 2775915 h 6887937"/>
              <a:gd name="connsiteX3-1675" fmla="*/ 4853940 w 5840730"/>
              <a:gd name="connsiteY3-1676" fmla="*/ 2962605 h 6887937"/>
              <a:gd name="connsiteX4-1677" fmla="*/ 4754880 w 5840730"/>
              <a:gd name="connsiteY4-1678" fmla="*/ 2692095 h 6887937"/>
              <a:gd name="connsiteX5-1679" fmla="*/ 4979670 w 5840730"/>
              <a:gd name="connsiteY5-1680" fmla="*/ 1846275 h 6887937"/>
              <a:gd name="connsiteX6-1681" fmla="*/ 4872990 w 5840730"/>
              <a:gd name="connsiteY6-1682" fmla="*/ 1571955 h 6887937"/>
              <a:gd name="connsiteX7-1683" fmla="*/ 4655820 w 5840730"/>
              <a:gd name="connsiteY7-1684" fmla="*/ 1770075 h 6887937"/>
              <a:gd name="connsiteX8-1685" fmla="*/ 3901440 w 5840730"/>
              <a:gd name="connsiteY8-1686" fmla="*/ 4696155 h 6887937"/>
              <a:gd name="connsiteX9-1687" fmla="*/ 4213860 w 5840730"/>
              <a:gd name="connsiteY9-1688" fmla="*/ 4757115 h 6887937"/>
              <a:gd name="connsiteX10-1689" fmla="*/ 4457700 w 5840730"/>
              <a:gd name="connsiteY10-1690" fmla="*/ 3842715 h 6887937"/>
              <a:gd name="connsiteX11-1691" fmla="*/ 4686300 w 5840730"/>
              <a:gd name="connsiteY11-1692" fmla="*/ 3713175 h 6887937"/>
              <a:gd name="connsiteX12-1693" fmla="*/ 4785360 w 5840730"/>
              <a:gd name="connsiteY12-1694" fmla="*/ 3926535 h 6887937"/>
              <a:gd name="connsiteX13-1695" fmla="*/ 4028621 w 5840730"/>
              <a:gd name="connsiteY13-1696" fmla="*/ 6887937 h 6887937"/>
              <a:gd name="connsiteX14-1697" fmla="*/ 0 w 5840730"/>
              <a:gd name="connsiteY14-1698" fmla="*/ 6877051 h 6887937"/>
              <a:gd name="connsiteX15-1699" fmla="*/ 0 w 5840730"/>
              <a:gd name="connsiteY15-1700" fmla="*/ 0 h 6887937"/>
              <a:gd name="connsiteX0-1701" fmla="*/ 0 w 5840730"/>
              <a:gd name="connsiteY0-1702" fmla="*/ 0 h 6887937"/>
              <a:gd name="connsiteX1-1703" fmla="*/ 5840730 w 5840730"/>
              <a:gd name="connsiteY1-1704" fmla="*/ 0 h 6887937"/>
              <a:gd name="connsiteX2-1705" fmla="*/ 5090160 w 5840730"/>
              <a:gd name="connsiteY2-1706" fmla="*/ 2775915 h 6887937"/>
              <a:gd name="connsiteX3-1707" fmla="*/ 4853940 w 5840730"/>
              <a:gd name="connsiteY3-1708" fmla="*/ 2962605 h 6887937"/>
              <a:gd name="connsiteX4-1709" fmla="*/ 4754880 w 5840730"/>
              <a:gd name="connsiteY4-1710" fmla="*/ 2692095 h 6887937"/>
              <a:gd name="connsiteX5-1711" fmla="*/ 4979670 w 5840730"/>
              <a:gd name="connsiteY5-1712" fmla="*/ 1846275 h 6887937"/>
              <a:gd name="connsiteX6-1713" fmla="*/ 4872990 w 5840730"/>
              <a:gd name="connsiteY6-1714" fmla="*/ 1571955 h 6887937"/>
              <a:gd name="connsiteX7-1715" fmla="*/ 4655820 w 5840730"/>
              <a:gd name="connsiteY7-1716" fmla="*/ 1770075 h 6887937"/>
              <a:gd name="connsiteX8-1717" fmla="*/ 3901440 w 5840730"/>
              <a:gd name="connsiteY8-1718" fmla="*/ 4696155 h 6887937"/>
              <a:gd name="connsiteX9-1719" fmla="*/ 4213860 w 5840730"/>
              <a:gd name="connsiteY9-1720" fmla="*/ 4757115 h 6887937"/>
              <a:gd name="connsiteX10-1721" fmla="*/ 4457700 w 5840730"/>
              <a:gd name="connsiteY10-1722" fmla="*/ 3842715 h 6887937"/>
              <a:gd name="connsiteX11-1723" fmla="*/ 4686300 w 5840730"/>
              <a:gd name="connsiteY11-1724" fmla="*/ 3713175 h 6887937"/>
              <a:gd name="connsiteX12-1725" fmla="*/ 4785360 w 5840730"/>
              <a:gd name="connsiteY12-1726" fmla="*/ 3926535 h 6887937"/>
              <a:gd name="connsiteX13-1727" fmla="*/ 4028621 w 5840730"/>
              <a:gd name="connsiteY13-1728" fmla="*/ 6887937 h 6887937"/>
              <a:gd name="connsiteX14-1729" fmla="*/ 0 w 5840730"/>
              <a:gd name="connsiteY14-1730" fmla="*/ 6877051 h 6887937"/>
              <a:gd name="connsiteX15-1731" fmla="*/ 0 w 5840730"/>
              <a:gd name="connsiteY15-1732" fmla="*/ 0 h 6887937"/>
              <a:gd name="connsiteX0-1733" fmla="*/ 0 w 5840730"/>
              <a:gd name="connsiteY0-1734" fmla="*/ 0 h 6887937"/>
              <a:gd name="connsiteX1-1735" fmla="*/ 5840730 w 5840730"/>
              <a:gd name="connsiteY1-1736" fmla="*/ 0 h 6887937"/>
              <a:gd name="connsiteX2-1737" fmla="*/ 5090160 w 5840730"/>
              <a:gd name="connsiteY2-1738" fmla="*/ 2775915 h 6887937"/>
              <a:gd name="connsiteX3-1739" fmla="*/ 4853940 w 5840730"/>
              <a:gd name="connsiteY3-1740" fmla="*/ 2962605 h 6887937"/>
              <a:gd name="connsiteX4-1741" fmla="*/ 4754880 w 5840730"/>
              <a:gd name="connsiteY4-1742" fmla="*/ 2692095 h 6887937"/>
              <a:gd name="connsiteX5-1743" fmla="*/ 4979670 w 5840730"/>
              <a:gd name="connsiteY5-1744" fmla="*/ 1846275 h 6887937"/>
              <a:gd name="connsiteX6-1745" fmla="*/ 4872990 w 5840730"/>
              <a:gd name="connsiteY6-1746" fmla="*/ 1571955 h 6887937"/>
              <a:gd name="connsiteX7-1747" fmla="*/ 4655820 w 5840730"/>
              <a:gd name="connsiteY7-1748" fmla="*/ 1770075 h 6887937"/>
              <a:gd name="connsiteX8-1749" fmla="*/ 3901440 w 5840730"/>
              <a:gd name="connsiteY8-1750" fmla="*/ 4696155 h 6887937"/>
              <a:gd name="connsiteX9-1751" fmla="*/ 4213860 w 5840730"/>
              <a:gd name="connsiteY9-1752" fmla="*/ 4757115 h 6887937"/>
              <a:gd name="connsiteX10-1753" fmla="*/ 4457700 w 5840730"/>
              <a:gd name="connsiteY10-1754" fmla="*/ 3842715 h 6887937"/>
              <a:gd name="connsiteX11-1755" fmla="*/ 4686300 w 5840730"/>
              <a:gd name="connsiteY11-1756" fmla="*/ 3713175 h 6887937"/>
              <a:gd name="connsiteX12-1757" fmla="*/ 4785360 w 5840730"/>
              <a:gd name="connsiteY12-1758" fmla="*/ 3926535 h 6887937"/>
              <a:gd name="connsiteX13-1759" fmla="*/ 4028621 w 5840730"/>
              <a:gd name="connsiteY13-1760" fmla="*/ 6887937 h 6887937"/>
              <a:gd name="connsiteX14-1761" fmla="*/ 0 w 5840730"/>
              <a:gd name="connsiteY14-1762" fmla="*/ 6877051 h 6887937"/>
              <a:gd name="connsiteX15-1763" fmla="*/ 0 w 5840730"/>
              <a:gd name="connsiteY15-1764" fmla="*/ 0 h 6887937"/>
              <a:gd name="connsiteX0-1765" fmla="*/ 0 w 5840730"/>
              <a:gd name="connsiteY0-1766" fmla="*/ 0 h 6887937"/>
              <a:gd name="connsiteX1-1767" fmla="*/ 5840730 w 5840730"/>
              <a:gd name="connsiteY1-1768" fmla="*/ 0 h 6887937"/>
              <a:gd name="connsiteX2-1769" fmla="*/ 5090160 w 5840730"/>
              <a:gd name="connsiteY2-1770" fmla="*/ 2775915 h 6887937"/>
              <a:gd name="connsiteX3-1771" fmla="*/ 4853940 w 5840730"/>
              <a:gd name="connsiteY3-1772" fmla="*/ 2962605 h 6887937"/>
              <a:gd name="connsiteX4-1773" fmla="*/ 4754880 w 5840730"/>
              <a:gd name="connsiteY4-1774" fmla="*/ 2692095 h 6887937"/>
              <a:gd name="connsiteX5-1775" fmla="*/ 4979670 w 5840730"/>
              <a:gd name="connsiteY5-1776" fmla="*/ 1846275 h 6887937"/>
              <a:gd name="connsiteX6-1777" fmla="*/ 4872990 w 5840730"/>
              <a:gd name="connsiteY6-1778" fmla="*/ 1571955 h 6887937"/>
              <a:gd name="connsiteX7-1779" fmla="*/ 4655820 w 5840730"/>
              <a:gd name="connsiteY7-1780" fmla="*/ 1770075 h 6887937"/>
              <a:gd name="connsiteX8-1781" fmla="*/ 3901440 w 5840730"/>
              <a:gd name="connsiteY8-1782" fmla="*/ 4696155 h 6887937"/>
              <a:gd name="connsiteX9-1783" fmla="*/ 4213860 w 5840730"/>
              <a:gd name="connsiteY9-1784" fmla="*/ 4757115 h 6887937"/>
              <a:gd name="connsiteX10-1785" fmla="*/ 4457700 w 5840730"/>
              <a:gd name="connsiteY10-1786" fmla="*/ 3842715 h 6887937"/>
              <a:gd name="connsiteX11-1787" fmla="*/ 4686300 w 5840730"/>
              <a:gd name="connsiteY11-1788" fmla="*/ 3713175 h 6887937"/>
              <a:gd name="connsiteX12-1789" fmla="*/ 4785360 w 5840730"/>
              <a:gd name="connsiteY12-1790" fmla="*/ 3926535 h 6887937"/>
              <a:gd name="connsiteX13-1791" fmla="*/ 4028621 w 5840730"/>
              <a:gd name="connsiteY13-1792" fmla="*/ 6887937 h 6887937"/>
              <a:gd name="connsiteX14-1793" fmla="*/ 0 w 5840730"/>
              <a:gd name="connsiteY14-1794" fmla="*/ 6877051 h 6887937"/>
              <a:gd name="connsiteX15-1795" fmla="*/ 0 w 5840730"/>
              <a:gd name="connsiteY15-1796" fmla="*/ 0 h 6887937"/>
              <a:gd name="connsiteX0-1797" fmla="*/ 0 w 5840730"/>
              <a:gd name="connsiteY0-1798" fmla="*/ 0 h 6887937"/>
              <a:gd name="connsiteX1-1799" fmla="*/ 5840730 w 5840730"/>
              <a:gd name="connsiteY1-1800" fmla="*/ 0 h 6887937"/>
              <a:gd name="connsiteX2-1801" fmla="*/ 5090160 w 5840730"/>
              <a:gd name="connsiteY2-1802" fmla="*/ 2775915 h 6887937"/>
              <a:gd name="connsiteX3-1803" fmla="*/ 4853940 w 5840730"/>
              <a:gd name="connsiteY3-1804" fmla="*/ 2962605 h 6887937"/>
              <a:gd name="connsiteX4-1805" fmla="*/ 4754880 w 5840730"/>
              <a:gd name="connsiteY4-1806" fmla="*/ 2692095 h 6887937"/>
              <a:gd name="connsiteX5-1807" fmla="*/ 4979670 w 5840730"/>
              <a:gd name="connsiteY5-1808" fmla="*/ 1846275 h 6887937"/>
              <a:gd name="connsiteX6-1809" fmla="*/ 4872990 w 5840730"/>
              <a:gd name="connsiteY6-1810" fmla="*/ 1571955 h 6887937"/>
              <a:gd name="connsiteX7-1811" fmla="*/ 4655820 w 5840730"/>
              <a:gd name="connsiteY7-1812" fmla="*/ 1770075 h 6887937"/>
              <a:gd name="connsiteX8-1813" fmla="*/ 3901440 w 5840730"/>
              <a:gd name="connsiteY8-1814" fmla="*/ 4696155 h 6887937"/>
              <a:gd name="connsiteX9-1815" fmla="*/ 4213860 w 5840730"/>
              <a:gd name="connsiteY9-1816" fmla="*/ 4757115 h 6887937"/>
              <a:gd name="connsiteX10-1817" fmla="*/ 4457700 w 5840730"/>
              <a:gd name="connsiteY10-1818" fmla="*/ 3842715 h 6887937"/>
              <a:gd name="connsiteX11-1819" fmla="*/ 4686300 w 5840730"/>
              <a:gd name="connsiteY11-1820" fmla="*/ 3713175 h 6887937"/>
              <a:gd name="connsiteX12-1821" fmla="*/ 4785360 w 5840730"/>
              <a:gd name="connsiteY12-1822" fmla="*/ 3926535 h 6887937"/>
              <a:gd name="connsiteX13-1823" fmla="*/ 4028621 w 5840730"/>
              <a:gd name="connsiteY13-1824" fmla="*/ 6887937 h 6887937"/>
              <a:gd name="connsiteX14-1825" fmla="*/ 0 w 5840730"/>
              <a:gd name="connsiteY14-1826" fmla="*/ 6877051 h 6887937"/>
              <a:gd name="connsiteX15-1827" fmla="*/ 0 w 5840730"/>
              <a:gd name="connsiteY15-1828" fmla="*/ 0 h 6887937"/>
              <a:gd name="connsiteX0-1829" fmla="*/ 0 w 5840730"/>
              <a:gd name="connsiteY0-1830" fmla="*/ 0 h 6887937"/>
              <a:gd name="connsiteX1-1831" fmla="*/ 5840730 w 5840730"/>
              <a:gd name="connsiteY1-1832" fmla="*/ 0 h 6887937"/>
              <a:gd name="connsiteX2-1833" fmla="*/ 5090160 w 5840730"/>
              <a:gd name="connsiteY2-1834" fmla="*/ 2775915 h 6887937"/>
              <a:gd name="connsiteX3-1835" fmla="*/ 4853940 w 5840730"/>
              <a:gd name="connsiteY3-1836" fmla="*/ 2962605 h 6887937"/>
              <a:gd name="connsiteX4-1837" fmla="*/ 4754880 w 5840730"/>
              <a:gd name="connsiteY4-1838" fmla="*/ 2692095 h 6887937"/>
              <a:gd name="connsiteX5-1839" fmla="*/ 4979670 w 5840730"/>
              <a:gd name="connsiteY5-1840" fmla="*/ 1846275 h 6887937"/>
              <a:gd name="connsiteX6-1841" fmla="*/ 4872990 w 5840730"/>
              <a:gd name="connsiteY6-1842" fmla="*/ 1571955 h 6887937"/>
              <a:gd name="connsiteX7-1843" fmla="*/ 4655820 w 5840730"/>
              <a:gd name="connsiteY7-1844" fmla="*/ 1770075 h 6887937"/>
              <a:gd name="connsiteX8-1845" fmla="*/ 3901440 w 5840730"/>
              <a:gd name="connsiteY8-1846" fmla="*/ 4696155 h 6887937"/>
              <a:gd name="connsiteX9-1847" fmla="*/ 4213860 w 5840730"/>
              <a:gd name="connsiteY9-1848" fmla="*/ 4757115 h 6887937"/>
              <a:gd name="connsiteX10-1849" fmla="*/ 4457700 w 5840730"/>
              <a:gd name="connsiteY10-1850" fmla="*/ 3842715 h 6887937"/>
              <a:gd name="connsiteX11-1851" fmla="*/ 4686300 w 5840730"/>
              <a:gd name="connsiteY11-1852" fmla="*/ 3713175 h 6887937"/>
              <a:gd name="connsiteX12-1853" fmla="*/ 4785360 w 5840730"/>
              <a:gd name="connsiteY12-1854" fmla="*/ 3926535 h 6887937"/>
              <a:gd name="connsiteX13-1855" fmla="*/ 4028621 w 5840730"/>
              <a:gd name="connsiteY13-1856" fmla="*/ 6887937 h 6887937"/>
              <a:gd name="connsiteX14-1857" fmla="*/ 0 w 5840730"/>
              <a:gd name="connsiteY14-1858" fmla="*/ 6877051 h 6887937"/>
              <a:gd name="connsiteX15-1859" fmla="*/ 0 w 5840730"/>
              <a:gd name="connsiteY15-1860" fmla="*/ 0 h 6887937"/>
              <a:gd name="connsiteX0-1861" fmla="*/ 0 w 5840730"/>
              <a:gd name="connsiteY0-1862" fmla="*/ 0 h 6887937"/>
              <a:gd name="connsiteX1-1863" fmla="*/ 5840730 w 5840730"/>
              <a:gd name="connsiteY1-1864" fmla="*/ 0 h 6887937"/>
              <a:gd name="connsiteX2-1865" fmla="*/ 5090160 w 5840730"/>
              <a:gd name="connsiteY2-1866" fmla="*/ 2775915 h 6887937"/>
              <a:gd name="connsiteX3-1867" fmla="*/ 4853940 w 5840730"/>
              <a:gd name="connsiteY3-1868" fmla="*/ 2962605 h 6887937"/>
              <a:gd name="connsiteX4-1869" fmla="*/ 4754880 w 5840730"/>
              <a:gd name="connsiteY4-1870" fmla="*/ 2692095 h 6887937"/>
              <a:gd name="connsiteX5-1871" fmla="*/ 4979670 w 5840730"/>
              <a:gd name="connsiteY5-1872" fmla="*/ 1846275 h 6887937"/>
              <a:gd name="connsiteX6-1873" fmla="*/ 4872990 w 5840730"/>
              <a:gd name="connsiteY6-1874" fmla="*/ 1571955 h 6887937"/>
              <a:gd name="connsiteX7-1875" fmla="*/ 4655820 w 5840730"/>
              <a:gd name="connsiteY7-1876" fmla="*/ 1770075 h 6887937"/>
              <a:gd name="connsiteX8-1877" fmla="*/ 3901440 w 5840730"/>
              <a:gd name="connsiteY8-1878" fmla="*/ 4696155 h 6887937"/>
              <a:gd name="connsiteX9-1879" fmla="*/ 4213860 w 5840730"/>
              <a:gd name="connsiteY9-1880" fmla="*/ 4757115 h 6887937"/>
              <a:gd name="connsiteX10-1881" fmla="*/ 4457700 w 5840730"/>
              <a:gd name="connsiteY10-1882" fmla="*/ 3842715 h 6887937"/>
              <a:gd name="connsiteX11-1883" fmla="*/ 4686300 w 5840730"/>
              <a:gd name="connsiteY11-1884" fmla="*/ 3713175 h 6887937"/>
              <a:gd name="connsiteX12-1885" fmla="*/ 4785360 w 5840730"/>
              <a:gd name="connsiteY12-1886" fmla="*/ 3926535 h 6887937"/>
              <a:gd name="connsiteX13-1887" fmla="*/ 4028621 w 5840730"/>
              <a:gd name="connsiteY13-1888" fmla="*/ 6887937 h 6887937"/>
              <a:gd name="connsiteX14-1889" fmla="*/ 0 w 5840730"/>
              <a:gd name="connsiteY14-1890" fmla="*/ 6877051 h 6887937"/>
              <a:gd name="connsiteX15-1891" fmla="*/ 0 w 5840730"/>
              <a:gd name="connsiteY15-1892" fmla="*/ 0 h 6887937"/>
              <a:gd name="connsiteX0-1893" fmla="*/ 0 w 5840730"/>
              <a:gd name="connsiteY0-1894" fmla="*/ 0 h 6887937"/>
              <a:gd name="connsiteX1-1895" fmla="*/ 5840730 w 5840730"/>
              <a:gd name="connsiteY1-1896" fmla="*/ 0 h 6887937"/>
              <a:gd name="connsiteX2-1897" fmla="*/ 5090160 w 5840730"/>
              <a:gd name="connsiteY2-1898" fmla="*/ 2775915 h 6887937"/>
              <a:gd name="connsiteX3-1899" fmla="*/ 4853940 w 5840730"/>
              <a:gd name="connsiteY3-1900" fmla="*/ 2962605 h 6887937"/>
              <a:gd name="connsiteX4-1901" fmla="*/ 4754880 w 5840730"/>
              <a:gd name="connsiteY4-1902" fmla="*/ 2692095 h 6887937"/>
              <a:gd name="connsiteX5-1903" fmla="*/ 4979670 w 5840730"/>
              <a:gd name="connsiteY5-1904" fmla="*/ 1846275 h 6887937"/>
              <a:gd name="connsiteX6-1905" fmla="*/ 4872990 w 5840730"/>
              <a:gd name="connsiteY6-1906" fmla="*/ 1571955 h 6887937"/>
              <a:gd name="connsiteX7-1907" fmla="*/ 4655820 w 5840730"/>
              <a:gd name="connsiteY7-1908" fmla="*/ 1770075 h 6887937"/>
              <a:gd name="connsiteX8-1909" fmla="*/ 3901440 w 5840730"/>
              <a:gd name="connsiteY8-1910" fmla="*/ 4696155 h 6887937"/>
              <a:gd name="connsiteX9-1911" fmla="*/ 3992880 w 5840730"/>
              <a:gd name="connsiteY9-1912" fmla="*/ 4905705 h 6887937"/>
              <a:gd name="connsiteX10-1913" fmla="*/ 4213860 w 5840730"/>
              <a:gd name="connsiteY10-1914" fmla="*/ 4757115 h 6887937"/>
              <a:gd name="connsiteX11-1915" fmla="*/ 4457700 w 5840730"/>
              <a:gd name="connsiteY11-1916" fmla="*/ 3842715 h 6887937"/>
              <a:gd name="connsiteX12-1917" fmla="*/ 4686300 w 5840730"/>
              <a:gd name="connsiteY12-1918" fmla="*/ 3713175 h 6887937"/>
              <a:gd name="connsiteX13-1919" fmla="*/ 4785360 w 5840730"/>
              <a:gd name="connsiteY13-1920" fmla="*/ 3926535 h 6887937"/>
              <a:gd name="connsiteX14-1921" fmla="*/ 4028621 w 5840730"/>
              <a:gd name="connsiteY14-1922" fmla="*/ 6887937 h 6887937"/>
              <a:gd name="connsiteX15-1923" fmla="*/ 0 w 5840730"/>
              <a:gd name="connsiteY15-1924" fmla="*/ 6877051 h 6887937"/>
              <a:gd name="connsiteX16" fmla="*/ 0 w 5840730"/>
              <a:gd name="connsiteY16" fmla="*/ 0 h 6887937"/>
              <a:gd name="connsiteX0-1925" fmla="*/ 0 w 5840730"/>
              <a:gd name="connsiteY0-1926" fmla="*/ 0 h 6887937"/>
              <a:gd name="connsiteX1-1927" fmla="*/ 5840730 w 5840730"/>
              <a:gd name="connsiteY1-1928" fmla="*/ 0 h 6887937"/>
              <a:gd name="connsiteX2-1929" fmla="*/ 5090160 w 5840730"/>
              <a:gd name="connsiteY2-1930" fmla="*/ 2775915 h 6887937"/>
              <a:gd name="connsiteX3-1931" fmla="*/ 4853940 w 5840730"/>
              <a:gd name="connsiteY3-1932" fmla="*/ 2962605 h 6887937"/>
              <a:gd name="connsiteX4-1933" fmla="*/ 4754880 w 5840730"/>
              <a:gd name="connsiteY4-1934" fmla="*/ 2692095 h 6887937"/>
              <a:gd name="connsiteX5-1935" fmla="*/ 4979670 w 5840730"/>
              <a:gd name="connsiteY5-1936" fmla="*/ 1846275 h 6887937"/>
              <a:gd name="connsiteX6-1937" fmla="*/ 4872990 w 5840730"/>
              <a:gd name="connsiteY6-1938" fmla="*/ 1571955 h 6887937"/>
              <a:gd name="connsiteX7-1939" fmla="*/ 4655820 w 5840730"/>
              <a:gd name="connsiteY7-1940" fmla="*/ 1770075 h 6887937"/>
              <a:gd name="connsiteX8-1941" fmla="*/ 3901440 w 5840730"/>
              <a:gd name="connsiteY8-1942" fmla="*/ 4696155 h 6887937"/>
              <a:gd name="connsiteX9-1943" fmla="*/ 3992880 w 5840730"/>
              <a:gd name="connsiteY9-1944" fmla="*/ 4905705 h 6887937"/>
              <a:gd name="connsiteX10-1945" fmla="*/ 4213860 w 5840730"/>
              <a:gd name="connsiteY10-1946" fmla="*/ 4757115 h 6887937"/>
              <a:gd name="connsiteX11-1947" fmla="*/ 4457700 w 5840730"/>
              <a:gd name="connsiteY11-1948" fmla="*/ 3842715 h 6887937"/>
              <a:gd name="connsiteX12-1949" fmla="*/ 4686300 w 5840730"/>
              <a:gd name="connsiteY12-1950" fmla="*/ 3713175 h 6887937"/>
              <a:gd name="connsiteX13-1951" fmla="*/ 4785360 w 5840730"/>
              <a:gd name="connsiteY13-1952" fmla="*/ 3926535 h 6887937"/>
              <a:gd name="connsiteX14-1953" fmla="*/ 4028621 w 5840730"/>
              <a:gd name="connsiteY14-1954" fmla="*/ 6887937 h 6887937"/>
              <a:gd name="connsiteX15-1955" fmla="*/ 0 w 5840730"/>
              <a:gd name="connsiteY15-1956" fmla="*/ 6877051 h 6887937"/>
              <a:gd name="connsiteX16-1957" fmla="*/ 0 w 5840730"/>
              <a:gd name="connsiteY16-1958" fmla="*/ 0 h 6887937"/>
              <a:gd name="connsiteX0-1959" fmla="*/ 0 w 5840730"/>
              <a:gd name="connsiteY0-1960" fmla="*/ 0 h 6887937"/>
              <a:gd name="connsiteX1-1961" fmla="*/ 5840730 w 5840730"/>
              <a:gd name="connsiteY1-1962" fmla="*/ 0 h 6887937"/>
              <a:gd name="connsiteX2-1963" fmla="*/ 5090160 w 5840730"/>
              <a:gd name="connsiteY2-1964" fmla="*/ 2775915 h 6887937"/>
              <a:gd name="connsiteX3-1965" fmla="*/ 4853940 w 5840730"/>
              <a:gd name="connsiteY3-1966" fmla="*/ 2962605 h 6887937"/>
              <a:gd name="connsiteX4-1967" fmla="*/ 4754880 w 5840730"/>
              <a:gd name="connsiteY4-1968" fmla="*/ 2692095 h 6887937"/>
              <a:gd name="connsiteX5-1969" fmla="*/ 4979670 w 5840730"/>
              <a:gd name="connsiteY5-1970" fmla="*/ 1846275 h 6887937"/>
              <a:gd name="connsiteX6-1971" fmla="*/ 4872990 w 5840730"/>
              <a:gd name="connsiteY6-1972" fmla="*/ 1571955 h 6887937"/>
              <a:gd name="connsiteX7-1973" fmla="*/ 4655820 w 5840730"/>
              <a:gd name="connsiteY7-1974" fmla="*/ 1770075 h 6887937"/>
              <a:gd name="connsiteX8-1975" fmla="*/ 3901440 w 5840730"/>
              <a:gd name="connsiteY8-1976" fmla="*/ 4696155 h 6887937"/>
              <a:gd name="connsiteX9-1977" fmla="*/ 3992880 w 5840730"/>
              <a:gd name="connsiteY9-1978" fmla="*/ 4905705 h 6887937"/>
              <a:gd name="connsiteX10-1979" fmla="*/ 4213860 w 5840730"/>
              <a:gd name="connsiteY10-1980" fmla="*/ 4757115 h 6887937"/>
              <a:gd name="connsiteX11-1981" fmla="*/ 4457700 w 5840730"/>
              <a:gd name="connsiteY11-1982" fmla="*/ 3842715 h 6887937"/>
              <a:gd name="connsiteX12-1983" fmla="*/ 4686300 w 5840730"/>
              <a:gd name="connsiteY12-1984" fmla="*/ 3713175 h 6887937"/>
              <a:gd name="connsiteX13-1985" fmla="*/ 4785360 w 5840730"/>
              <a:gd name="connsiteY13-1986" fmla="*/ 3926535 h 6887937"/>
              <a:gd name="connsiteX14-1987" fmla="*/ 4028621 w 5840730"/>
              <a:gd name="connsiteY14-1988" fmla="*/ 6887937 h 6887937"/>
              <a:gd name="connsiteX15-1989" fmla="*/ 0 w 5840730"/>
              <a:gd name="connsiteY15-1990" fmla="*/ 6877051 h 6887937"/>
              <a:gd name="connsiteX16-1991" fmla="*/ 0 w 5840730"/>
              <a:gd name="connsiteY16-1992" fmla="*/ 0 h 6887937"/>
              <a:gd name="connsiteX0-1993" fmla="*/ 0 w 5840730"/>
              <a:gd name="connsiteY0-1994" fmla="*/ 0 h 6887937"/>
              <a:gd name="connsiteX1-1995" fmla="*/ 5840730 w 5840730"/>
              <a:gd name="connsiteY1-1996" fmla="*/ 0 h 6887937"/>
              <a:gd name="connsiteX2-1997" fmla="*/ 5090160 w 5840730"/>
              <a:gd name="connsiteY2-1998" fmla="*/ 2775915 h 6887937"/>
              <a:gd name="connsiteX3-1999" fmla="*/ 4853940 w 5840730"/>
              <a:gd name="connsiteY3-2000" fmla="*/ 2962605 h 6887937"/>
              <a:gd name="connsiteX4-2001" fmla="*/ 4754880 w 5840730"/>
              <a:gd name="connsiteY4-2002" fmla="*/ 2692095 h 6887937"/>
              <a:gd name="connsiteX5-2003" fmla="*/ 4979670 w 5840730"/>
              <a:gd name="connsiteY5-2004" fmla="*/ 1846275 h 6887937"/>
              <a:gd name="connsiteX6-2005" fmla="*/ 4872990 w 5840730"/>
              <a:gd name="connsiteY6-2006" fmla="*/ 1571955 h 6887937"/>
              <a:gd name="connsiteX7-2007" fmla="*/ 4655820 w 5840730"/>
              <a:gd name="connsiteY7-2008" fmla="*/ 1770075 h 6887937"/>
              <a:gd name="connsiteX8-2009" fmla="*/ 3901440 w 5840730"/>
              <a:gd name="connsiteY8-2010" fmla="*/ 4696155 h 6887937"/>
              <a:gd name="connsiteX9-2011" fmla="*/ 3992880 w 5840730"/>
              <a:gd name="connsiteY9-2012" fmla="*/ 4905705 h 6887937"/>
              <a:gd name="connsiteX10-2013" fmla="*/ 4213860 w 5840730"/>
              <a:gd name="connsiteY10-2014" fmla="*/ 4757115 h 6887937"/>
              <a:gd name="connsiteX11-2015" fmla="*/ 4457700 w 5840730"/>
              <a:gd name="connsiteY11-2016" fmla="*/ 3842715 h 6887937"/>
              <a:gd name="connsiteX12-2017" fmla="*/ 4686300 w 5840730"/>
              <a:gd name="connsiteY12-2018" fmla="*/ 3713175 h 6887937"/>
              <a:gd name="connsiteX13-2019" fmla="*/ 4785360 w 5840730"/>
              <a:gd name="connsiteY13-2020" fmla="*/ 3926535 h 6887937"/>
              <a:gd name="connsiteX14-2021" fmla="*/ 4028621 w 5840730"/>
              <a:gd name="connsiteY14-2022" fmla="*/ 6887937 h 6887937"/>
              <a:gd name="connsiteX15-2023" fmla="*/ 0 w 5840730"/>
              <a:gd name="connsiteY15-2024" fmla="*/ 6877051 h 6887937"/>
              <a:gd name="connsiteX16-2025" fmla="*/ 0 w 5840730"/>
              <a:gd name="connsiteY16-2026" fmla="*/ 0 h 6887937"/>
              <a:gd name="connsiteX0-2027" fmla="*/ 0 w 5840730"/>
              <a:gd name="connsiteY0-2028" fmla="*/ 0 h 6887937"/>
              <a:gd name="connsiteX1-2029" fmla="*/ 5840730 w 5840730"/>
              <a:gd name="connsiteY1-2030" fmla="*/ 0 h 6887937"/>
              <a:gd name="connsiteX2-2031" fmla="*/ 5090160 w 5840730"/>
              <a:gd name="connsiteY2-2032" fmla="*/ 2775915 h 6887937"/>
              <a:gd name="connsiteX3-2033" fmla="*/ 4853940 w 5840730"/>
              <a:gd name="connsiteY3-2034" fmla="*/ 2962605 h 6887937"/>
              <a:gd name="connsiteX4-2035" fmla="*/ 4754880 w 5840730"/>
              <a:gd name="connsiteY4-2036" fmla="*/ 2692095 h 6887937"/>
              <a:gd name="connsiteX5-2037" fmla="*/ 4979670 w 5840730"/>
              <a:gd name="connsiteY5-2038" fmla="*/ 1846275 h 6887937"/>
              <a:gd name="connsiteX6-2039" fmla="*/ 4872990 w 5840730"/>
              <a:gd name="connsiteY6-2040" fmla="*/ 1571955 h 6887937"/>
              <a:gd name="connsiteX7-2041" fmla="*/ 4655820 w 5840730"/>
              <a:gd name="connsiteY7-2042" fmla="*/ 1770075 h 6887937"/>
              <a:gd name="connsiteX8-2043" fmla="*/ 3901440 w 5840730"/>
              <a:gd name="connsiteY8-2044" fmla="*/ 4696155 h 6887937"/>
              <a:gd name="connsiteX9-2045" fmla="*/ 3992880 w 5840730"/>
              <a:gd name="connsiteY9-2046" fmla="*/ 4905705 h 6887937"/>
              <a:gd name="connsiteX10-2047" fmla="*/ 4213860 w 5840730"/>
              <a:gd name="connsiteY10-2048" fmla="*/ 4757115 h 6887937"/>
              <a:gd name="connsiteX11-2049" fmla="*/ 4457700 w 5840730"/>
              <a:gd name="connsiteY11-2050" fmla="*/ 3842715 h 6887937"/>
              <a:gd name="connsiteX12-2051" fmla="*/ 4686300 w 5840730"/>
              <a:gd name="connsiteY12-2052" fmla="*/ 3713175 h 6887937"/>
              <a:gd name="connsiteX13-2053" fmla="*/ 4785360 w 5840730"/>
              <a:gd name="connsiteY13-2054" fmla="*/ 3926535 h 6887937"/>
              <a:gd name="connsiteX14-2055" fmla="*/ 4028621 w 5840730"/>
              <a:gd name="connsiteY14-2056" fmla="*/ 6887937 h 6887937"/>
              <a:gd name="connsiteX15-2057" fmla="*/ 0 w 5840730"/>
              <a:gd name="connsiteY15-2058" fmla="*/ 6877051 h 6887937"/>
              <a:gd name="connsiteX16-2059" fmla="*/ 0 w 5840730"/>
              <a:gd name="connsiteY16-2060" fmla="*/ 0 h 6887937"/>
              <a:gd name="connsiteX0-2061" fmla="*/ 0 w 5840730"/>
              <a:gd name="connsiteY0-2062" fmla="*/ 0 h 6887937"/>
              <a:gd name="connsiteX1-2063" fmla="*/ 5840730 w 5840730"/>
              <a:gd name="connsiteY1-2064" fmla="*/ 0 h 6887937"/>
              <a:gd name="connsiteX2-2065" fmla="*/ 5090160 w 5840730"/>
              <a:gd name="connsiteY2-2066" fmla="*/ 2775915 h 6887937"/>
              <a:gd name="connsiteX3-2067" fmla="*/ 4853940 w 5840730"/>
              <a:gd name="connsiteY3-2068" fmla="*/ 2962605 h 6887937"/>
              <a:gd name="connsiteX4-2069" fmla="*/ 4754880 w 5840730"/>
              <a:gd name="connsiteY4-2070" fmla="*/ 2692095 h 6887937"/>
              <a:gd name="connsiteX5-2071" fmla="*/ 4979670 w 5840730"/>
              <a:gd name="connsiteY5-2072" fmla="*/ 1846275 h 6887937"/>
              <a:gd name="connsiteX6-2073" fmla="*/ 4872990 w 5840730"/>
              <a:gd name="connsiteY6-2074" fmla="*/ 1571955 h 6887937"/>
              <a:gd name="connsiteX7-2075" fmla="*/ 4655820 w 5840730"/>
              <a:gd name="connsiteY7-2076" fmla="*/ 1770075 h 6887937"/>
              <a:gd name="connsiteX8-2077" fmla="*/ 3901440 w 5840730"/>
              <a:gd name="connsiteY8-2078" fmla="*/ 4696155 h 6887937"/>
              <a:gd name="connsiteX9-2079" fmla="*/ 3992880 w 5840730"/>
              <a:gd name="connsiteY9-2080" fmla="*/ 4905705 h 6887937"/>
              <a:gd name="connsiteX10-2081" fmla="*/ 4213860 w 5840730"/>
              <a:gd name="connsiteY10-2082" fmla="*/ 4757115 h 6887937"/>
              <a:gd name="connsiteX11-2083" fmla="*/ 4457700 w 5840730"/>
              <a:gd name="connsiteY11-2084" fmla="*/ 3842715 h 6887937"/>
              <a:gd name="connsiteX12-2085" fmla="*/ 4686300 w 5840730"/>
              <a:gd name="connsiteY12-2086" fmla="*/ 3713175 h 6887937"/>
              <a:gd name="connsiteX13-2087" fmla="*/ 4785360 w 5840730"/>
              <a:gd name="connsiteY13-2088" fmla="*/ 3926535 h 6887937"/>
              <a:gd name="connsiteX14-2089" fmla="*/ 4028621 w 5840730"/>
              <a:gd name="connsiteY14-2090" fmla="*/ 6887937 h 6887937"/>
              <a:gd name="connsiteX15-2091" fmla="*/ 0 w 5840730"/>
              <a:gd name="connsiteY15-2092" fmla="*/ 6877051 h 6887937"/>
              <a:gd name="connsiteX16-2093" fmla="*/ 0 w 5840730"/>
              <a:gd name="connsiteY16-2094" fmla="*/ 0 h 6887937"/>
              <a:gd name="connsiteX0-2095" fmla="*/ 0 w 5840730"/>
              <a:gd name="connsiteY0-2096" fmla="*/ 0 h 6887937"/>
              <a:gd name="connsiteX1-2097" fmla="*/ 5840730 w 5840730"/>
              <a:gd name="connsiteY1-2098" fmla="*/ 0 h 6887937"/>
              <a:gd name="connsiteX2-2099" fmla="*/ 5090160 w 5840730"/>
              <a:gd name="connsiteY2-2100" fmla="*/ 2775915 h 6887937"/>
              <a:gd name="connsiteX3-2101" fmla="*/ 4853940 w 5840730"/>
              <a:gd name="connsiteY3-2102" fmla="*/ 2962605 h 6887937"/>
              <a:gd name="connsiteX4-2103" fmla="*/ 4754880 w 5840730"/>
              <a:gd name="connsiteY4-2104" fmla="*/ 2692095 h 6887937"/>
              <a:gd name="connsiteX5-2105" fmla="*/ 4979670 w 5840730"/>
              <a:gd name="connsiteY5-2106" fmla="*/ 1846275 h 6887937"/>
              <a:gd name="connsiteX6-2107" fmla="*/ 4872990 w 5840730"/>
              <a:gd name="connsiteY6-2108" fmla="*/ 1571955 h 6887937"/>
              <a:gd name="connsiteX7-2109" fmla="*/ 4655820 w 5840730"/>
              <a:gd name="connsiteY7-2110" fmla="*/ 1770075 h 6887937"/>
              <a:gd name="connsiteX8-2111" fmla="*/ 3901440 w 5840730"/>
              <a:gd name="connsiteY8-2112" fmla="*/ 4696155 h 6887937"/>
              <a:gd name="connsiteX9-2113" fmla="*/ 3992880 w 5840730"/>
              <a:gd name="connsiteY9-2114" fmla="*/ 4905705 h 6887937"/>
              <a:gd name="connsiteX10-2115" fmla="*/ 4213860 w 5840730"/>
              <a:gd name="connsiteY10-2116" fmla="*/ 4757115 h 6887937"/>
              <a:gd name="connsiteX11-2117" fmla="*/ 4457700 w 5840730"/>
              <a:gd name="connsiteY11-2118" fmla="*/ 3842715 h 6887937"/>
              <a:gd name="connsiteX12-2119" fmla="*/ 4686300 w 5840730"/>
              <a:gd name="connsiteY12-2120" fmla="*/ 3713175 h 6887937"/>
              <a:gd name="connsiteX13-2121" fmla="*/ 4785360 w 5840730"/>
              <a:gd name="connsiteY13-2122" fmla="*/ 3926535 h 6887937"/>
              <a:gd name="connsiteX14-2123" fmla="*/ 4028621 w 5840730"/>
              <a:gd name="connsiteY14-2124" fmla="*/ 6887937 h 6887937"/>
              <a:gd name="connsiteX15-2125" fmla="*/ 0 w 5840730"/>
              <a:gd name="connsiteY15-2126" fmla="*/ 6877051 h 6887937"/>
              <a:gd name="connsiteX16-2127" fmla="*/ 0 w 5840730"/>
              <a:gd name="connsiteY16-2128" fmla="*/ 0 h 6887937"/>
              <a:gd name="connsiteX0-2129" fmla="*/ 0 w 5840730"/>
              <a:gd name="connsiteY0-2130" fmla="*/ 0 h 6887937"/>
              <a:gd name="connsiteX1-2131" fmla="*/ 5840730 w 5840730"/>
              <a:gd name="connsiteY1-2132" fmla="*/ 0 h 6887937"/>
              <a:gd name="connsiteX2-2133" fmla="*/ 5090160 w 5840730"/>
              <a:gd name="connsiteY2-2134" fmla="*/ 2775915 h 6887937"/>
              <a:gd name="connsiteX3-2135" fmla="*/ 4853940 w 5840730"/>
              <a:gd name="connsiteY3-2136" fmla="*/ 2962605 h 6887937"/>
              <a:gd name="connsiteX4-2137" fmla="*/ 4754880 w 5840730"/>
              <a:gd name="connsiteY4-2138" fmla="*/ 2692095 h 6887937"/>
              <a:gd name="connsiteX5-2139" fmla="*/ 4979670 w 5840730"/>
              <a:gd name="connsiteY5-2140" fmla="*/ 1846275 h 6887937"/>
              <a:gd name="connsiteX6-2141" fmla="*/ 4872990 w 5840730"/>
              <a:gd name="connsiteY6-2142" fmla="*/ 1571955 h 6887937"/>
              <a:gd name="connsiteX7-2143" fmla="*/ 4655820 w 5840730"/>
              <a:gd name="connsiteY7-2144" fmla="*/ 1770075 h 6887937"/>
              <a:gd name="connsiteX8-2145" fmla="*/ 3901440 w 5840730"/>
              <a:gd name="connsiteY8-2146" fmla="*/ 4696155 h 6887937"/>
              <a:gd name="connsiteX9-2147" fmla="*/ 3992880 w 5840730"/>
              <a:gd name="connsiteY9-2148" fmla="*/ 4905705 h 6887937"/>
              <a:gd name="connsiteX10-2149" fmla="*/ 4213860 w 5840730"/>
              <a:gd name="connsiteY10-2150" fmla="*/ 4757115 h 6887937"/>
              <a:gd name="connsiteX11-2151" fmla="*/ 4457700 w 5840730"/>
              <a:gd name="connsiteY11-2152" fmla="*/ 3842715 h 6887937"/>
              <a:gd name="connsiteX12-2153" fmla="*/ 4686300 w 5840730"/>
              <a:gd name="connsiteY12-2154" fmla="*/ 3713175 h 6887937"/>
              <a:gd name="connsiteX13-2155" fmla="*/ 4785360 w 5840730"/>
              <a:gd name="connsiteY13-2156" fmla="*/ 3926535 h 6887937"/>
              <a:gd name="connsiteX14-2157" fmla="*/ 4028621 w 5840730"/>
              <a:gd name="connsiteY14-2158" fmla="*/ 6887937 h 6887937"/>
              <a:gd name="connsiteX15-2159" fmla="*/ 0 w 5840730"/>
              <a:gd name="connsiteY15-2160" fmla="*/ 6877051 h 6887937"/>
              <a:gd name="connsiteX16-2161" fmla="*/ 0 w 5840730"/>
              <a:gd name="connsiteY16-2162" fmla="*/ 0 h 6887937"/>
              <a:gd name="connsiteX0-2163" fmla="*/ 0 w 5840730"/>
              <a:gd name="connsiteY0-2164" fmla="*/ 0 h 6887937"/>
              <a:gd name="connsiteX1-2165" fmla="*/ 5840730 w 5840730"/>
              <a:gd name="connsiteY1-2166" fmla="*/ 0 h 6887937"/>
              <a:gd name="connsiteX2-2167" fmla="*/ 5090160 w 5840730"/>
              <a:gd name="connsiteY2-2168" fmla="*/ 2775915 h 6887937"/>
              <a:gd name="connsiteX3-2169" fmla="*/ 4853940 w 5840730"/>
              <a:gd name="connsiteY3-2170" fmla="*/ 2962605 h 6887937"/>
              <a:gd name="connsiteX4-2171" fmla="*/ 4754880 w 5840730"/>
              <a:gd name="connsiteY4-2172" fmla="*/ 2692095 h 6887937"/>
              <a:gd name="connsiteX5-2173" fmla="*/ 4979670 w 5840730"/>
              <a:gd name="connsiteY5-2174" fmla="*/ 1846275 h 6887937"/>
              <a:gd name="connsiteX6-2175" fmla="*/ 4872990 w 5840730"/>
              <a:gd name="connsiteY6-2176" fmla="*/ 1571955 h 6887937"/>
              <a:gd name="connsiteX7-2177" fmla="*/ 4655820 w 5840730"/>
              <a:gd name="connsiteY7-2178" fmla="*/ 1770075 h 6887937"/>
              <a:gd name="connsiteX8-2179" fmla="*/ 3901440 w 5840730"/>
              <a:gd name="connsiteY8-2180" fmla="*/ 4696155 h 6887937"/>
              <a:gd name="connsiteX9-2181" fmla="*/ 3992880 w 5840730"/>
              <a:gd name="connsiteY9-2182" fmla="*/ 4905705 h 6887937"/>
              <a:gd name="connsiteX10-2183" fmla="*/ 4213860 w 5840730"/>
              <a:gd name="connsiteY10-2184" fmla="*/ 4757115 h 6887937"/>
              <a:gd name="connsiteX11-2185" fmla="*/ 4457700 w 5840730"/>
              <a:gd name="connsiteY11-2186" fmla="*/ 3842715 h 6887937"/>
              <a:gd name="connsiteX12-2187" fmla="*/ 4686300 w 5840730"/>
              <a:gd name="connsiteY12-2188" fmla="*/ 3713175 h 6887937"/>
              <a:gd name="connsiteX13-2189" fmla="*/ 4785360 w 5840730"/>
              <a:gd name="connsiteY13-2190" fmla="*/ 3926535 h 6887937"/>
              <a:gd name="connsiteX14-2191" fmla="*/ 4028621 w 5840730"/>
              <a:gd name="connsiteY14-2192" fmla="*/ 6887937 h 6887937"/>
              <a:gd name="connsiteX15-2193" fmla="*/ 0 w 5840730"/>
              <a:gd name="connsiteY15-2194" fmla="*/ 6877051 h 6887937"/>
              <a:gd name="connsiteX16-2195" fmla="*/ 0 w 5840730"/>
              <a:gd name="connsiteY16-2196" fmla="*/ 0 h 6887937"/>
              <a:gd name="connsiteX0-2197" fmla="*/ 0 w 5840730"/>
              <a:gd name="connsiteY0-2198" fmla="*/ 0 h 6887937"/>
              <a:gd name="connsiteX1-2199" fmla="*/ 5840730 w 5840730"/>
              <a:gd name="connsiteY1-2200" fmla="*/ 0 h 6887937"/>
              <a:gd name="connsiteX2-2201" fmla="*/ 5090160 w 5840730"/>
              <a:gd name="connsiteY2-2202" fmla="*/ 2775915 h 6887937"/>
              <a:gd name="connsiteX3-2203" fmla="*/ 4853940 w 5840730"/>
              <a:gd name="connsiteY3-2204" fmla="*/ 2962605 h 6887937"/>
              <a:gd name="connsiteX4-2205" fmla="*/ 4754880 w 5840730"/>
              <a:gd name="connsiteY4-2206" fmla="*/ 2692095 h 6887937"/>
              <a:gd name="connsiteX5-2207" fmla="*/ 4979670 w 5840730"/>
              <a:gd name="connsiteY5-2208" fmla="*/ 1846275 h 6887937"/>
              <a:gd name="connsiteX6-2209" fmla="*/ 4872990 w 5840730"/>
              <a:gd name="connsiteY6-2210" fmla="*/ 1571955 h 6887937"/>
              <a:gd name="connsiteX7-2211" fmla="*/ 4655820 w 5840730"/>
              <a:gd name="connsiteY7-2212" fmla="*/ 1770075 h 6887937"/>
              <a:gd name="connsiteX8-2213" fmla="*/ 3893820 w 5840730"/>
              <a:gd name="connsiteY8-2214" fmla="*/ 4688535 h 6887937"/>
              <a:gd name="connsiteX9-2215" fmla="*/ 3992880 w 5840730"/>
              <a:gd name="connsiteY9-2216" fmla="*/ 4905705 h 6887937"/>
              <a:gd name="connsiteX10-2217" fmla="*/ 4213860 w 5840730"/>
              <a:gd name="connsiteY10-2218" fmla="*/ 4757115 h 6887937"/>
              <a:gd name="connsiteX11-2219" fmla="*/ 4457700 w 5840730"/>
              <a:gd name="connsiteY11-2220" fmla="*/ 3842715 h 6887937"/>
              <a:gd name="connsiteX12-2221" fmla="*/ 4686300 w 5840730"/>
              <a:gd name="connsiteY12-2222" fmla="*/ 3713175 h 6887937"/>
              <a:gd name="connsiteX13-2223" fmla="*/ 4785360 w 5840730"/>
              <a:gd name="connsiteY13-2224" fmla="*/ 3926535 h 6887937"/>
              <a:gd name="connsiteX14-2225" fmla="*/ 4028621 w 5840730"/>
              <a:gd name="connsiteY14-2226" fmla="*/ 6887937 h 6887937"/>
              <a:gd name="connsiteX15-2227" fmla="*/ 0 w 5840730"/>
              <a:gd name="connsiteY15-2228" fmla="*/ 6877051 h 6887937"/>
              <a:gd name="connsiteX16-2229" fmla="*/ 0 w 5840730"/>
              <a:gd name="connsiteY16-2230" fmla="*/ 0 h 6887937"/>
              <a:gd name="connsiteX0-2231" fmla="*/ 0 w 5840730"/>
              <a:gd name="connsiteY0-2232" fmla="*/ 0 h 6887937"/>
              <a:gd name="connsiteX1-2233" fmla="*/ 5840730 w 5840730"/>
              <a:gd name="connsiteY1-2234" fmla="*/ 0 h 6887937"/>
              <a:gd name="connsiteX2-2235" fmla="*/ 5090160 w 5840730"/>
              <a:gd name="connsiteY2-2236" fmla="*/ 2775915 h 6887937"/>
              <a:gd name="connsiteX3-2237" fmla="*/ 4853940 w 5840730"/>
              <a:gd name="connsiteY3-2238" fmla="*/ 2962605 h 6887937"/>
              <a:gd name="connsiteX4-2239" fmla="*/ 4754880 w 5840730"/>
              <a:gd name="connsiteY4-2240" fmla="*/ 2692095 h 6887937"/>
              <a:gd name="connsiteX5-2241" fmla="*/ 4979670 w 5840730"/>
              <a:gd name="connsiteY5-2242" fmla="*/ 1846275 h 6887937"/>
              <a:gd name="connsiteX6-2243" fmla="*/ 4872990 w 5840730"/>
              <a:gd name="connsiteY6-2244" fmla="*/ 1571955 h 6887937"/>
              <a:gd name="connsiteX7-2245" fmla="*/ 4655820 w 5840730"/>
              <a:gd name="connsiteY7-2246" fmla="*/ 1770075 h 6887937"/>
              <a:gd name="connsiteX8-2247" fmla="*/ 3893820 w 5840730"/>
              <a:gd name="connsiteY8-2248" fmla="*/ 4688535 h 6887937"/>
              <a:gd name="connsiteX9-2249" fmla="*/ 3992880 w 5840730"/>
              <a:gd name="connsiteY9-2250" fmla="*/ 4905705 h 6887937"/>
              <a:gd name="connsiteX10-2251" fmla="*/ 4213860 w 5840730"/>
              <a:gd name="connsiteY10-2252" fmla="*/ 4757115 h 6887937"/>
              <a:gd name="connsiteX11-2253" fmla="*/ 4457700 w 5840730"/>
              <a:gd name="connsiteY11-2254" fmla="*/ 3842715 h 6887937"/>
              <a:gd name="connsiteX12-2255" fmla="*/ 4686300 w 5840730"/>
              <a:gd name="connsiteY12-2256" fmla="*/ 3713175 h 6887937"/>
              <a:gd name="connsiteX13-2257" fmla="*/ 4785360 w 5840730"/>
              <a:gd name="connsiteY13-2258" fmla="*/ 3926535 h 6887937"/>
              <a:gd name="connsiteX14-2259" fmla="*/ 4028621 w 5840730"/>
              <a:gd name="connsiteY14-2260" fmla="*/ 6887937 h 6887937"/>
              <a:gd name="connsiteX15-2261" fmla="*/ 0 w 5840730"/>
              <a:gd name="connsiteY15-2262" fmla="*/ 6877051 h 6887937"/>
              <a:gd name="connsiteX16-2263" fmla="*/ 0 w 5840730"/>
              <a:gd name="connsiteY16-2264" fmla="*/ 0 h 68879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  <a:cxn ang="0">
                <a:pos x="connsiteX7-71" y="connsiteY7-72"/>
              </a:cxn>
              <a:cxn ang="0">
                <a:pos x="connsiteX8-89" y="connsiteY8-90"/>
              </a:cxn>
              <a:cxn ang="0">
                <a:pos x="connsiteX9-127" y="connsiteY9-128"/>
              </a:cxn>
              <a:cxn ang="0">
                <a:pos x="connsiteX10-149" y="connsiteY10-150"/>
              </a:cxn>
              <a:cxn ang="0">
                <a:pos x="connsiteX11-173" y="connsiteY11-174"/>
              </a:cxn>
              <a:cxn ang="0">
                <a:pos x="connsiteX12-223" y="connsiteY12-224"/>
              </a:cxn>
              <a:cxn ang="0">
                <a:pos x="connsiteX13-251" y="connsiteY13-252"/>
              </a:cxn>
              <a:cxn ang="0">
                <a:pos x="connsiteX14-869" y="connsiteY14-870"/>
              </a:cxn>
              <a:cxn ang="0">
                <a:pos x="connsiteX15-1411" y="connsiteY15-1412"/>
              </a:cxn>
              <a:cxn ang="0">
                <a:pos x="connsiteX16-1957" y="connsiteY16-1958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295" indent="0">
              <a:buNone/>
              <a:defRPr/>
            </a:lvl2pPr>
            <a:lvl3pPr marL="384175" indent="0">
              <a:buNone/>
              <a:defRPr/>
            </a:lvl3pPr>
            <a:lvl4pPr marL="567055" indent="0">
              <a:buNone/>
              <a:defRPr/>
            </a:lvl4pPr>
            <a:lvl5pPr marL="749935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6286500" y="946404"/>
            <a:ext cx="5486400" cy="49651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199" y="2103120"/>
            <a:ext cx="3848101" cy="1325563"/>
          </a:xfrm>
        </p:spPr>
        <p:txBody>
          <a:bodyPr rtlCol="0" anchor="b" anchorCtr="0">
            <a:normAutofit/>
          </a:bodyPr>
          <a:lstStyle>
            <a:lvl1pPr>
              <a:defRPr lang="it-IT"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sz="quarter" idx="15"/>
          </p:nvPr>
        </p:nvSpPr>
        <p:spPr>
          <a:xfrm>
            <a:off x="4697421" y="1600200"/>
            <a:ext cx="2743199" cy="3657600"/>
          </a:xfrm>
          <a:solidFill>
            <a:schemeClr val="accent1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0" name="Segnaposto testo 6"/>
          <p:cNvSpPr>
            <a:spLocks noGrp="1"/>
          </p:cNvSpPr>
          <p:nvPr>
            <p:ph type="body" sz="quarter" idx="16" hasCustomPrompt="1"/>
          </p:nvPr>
        </p:nvSpPr>
        <p:spPr>
          <a:xfrm>
            <a:off x="8312614" y="1893262"/>
            <a:ext cx="2743200" cy="3071477"/>
          </a:xfrm>
        </p:spPr>
        <p:txBody>
          <a:bodyPr rtlCol="0" anchor="ctr" anchorCtr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it-IT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it-IT" sz="200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it-IT" sz="200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it-IT" sz="200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it-IT" sz="2000"/>
            </a:lvl5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20XX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Figura a mano libera: Forma 6"/>
          <p:cNvSpPr/>
          <p:nvPr userDrawn="1"/>
        </p:nvSpPr>
        <p:spPr>
          <a:xfrm rot="13547565" flipH="1">
            <a:off x="624728" y="3747150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</p:spTree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12583" y="2102720"/>
            <a:ext cx="5422217" cy="1325563"/>
          </a:xfrm>
        </p:spPr>
        <p:txBody>
          <a:bodyPr rtlCol="0" anchor="b" anchorCtr="0">
            <a:normAutofit/>
          </a:bodyPr>
          <a:lstStyle>
            <a:lvl1pPr>
              <a:defRPr lang="it-IT"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sz="quarter" idx="15"/>
          </p:nvPr>
        </p:nvSpPr>
        <p:spPr>
          <a:xfrm>
            <a:off x="457200" y="1143000"/>
            <a:ext cx="5486400" cy="4572000"/>
          </a:xfrm>
          <a:solidFill>
            <a:schemeClr val="accent1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309360" y="3500407"/>
            <a:ext cx="4572000" cy="1888373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lang="it-IT"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 lang="it-IT" sz="1400" spc="30" baseline="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 lang="it-IT" sz="1400" spc="30" baseline="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 lang="it-IT" sz="1400" spc="30" baseline="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 lang="it-IT" sz="1400" spc="3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20XX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>
          <a:xfrm>
            <a:off x="1524" y="-2"/>
            <a:ext cx="12188952" cy="4572000"/>
          </a:xfrm>
          <a:solidFill>
            <a:schemeClr val="accent1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4667250"/>
            <a:ext cx="9144000" cy="1212182"/>
          </a:xfrm>
        </p:spPr>
        <p:txBody>
          <a:bodyPr rtlCol="0" anchor="b">
            <a:normAutofit/>
          </a:bodyPr>
          <a:lstStyle>
            <a:lvl1pPr algn="ctr">
              <a:defRPr lang="it-IT"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971507"/>
            <a:ext cx="9144000" cy="524794"/>
          </a:xfrm>
        </p:spPr>
        <p:txBody>
          <a:bodyPr rtlCol="0">
            <a:normAutofit/>
          </a:bodyPr>
          <a:lstStyle>
            <a:lvl1pPr marL="0" indent="0" algn="ctr">
              <a:buNone/>
              <a:defRPr lang="it-IT"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/>
          <p:cNvSpPr>
            <a:spLocks noGrp="1"/>
          </p:cNvSpPr>
          <p:nvPr>
            <p:ph type="pic" sz="quarter" idx="13"/>
          </p:nvPr>
        </p:nvSpPr>
        <p:spPr>
          <a:xfrm>
            <a:off x="6232491" y="946404"/>
            <a:ext cx="5486400" cy="4965192"/>
          </a:xfrm>
          <a:solidFill>
            <a:schemeClr val="accent1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73109" y="2386584"/>
            <a:ext cx="4315968" cy="2084832"/>
          </a:xfrm>
        </p:spPr>
        <p:txBody>
          <a:bodyPr rtlCol="0" anchor="t">
            <a:normAutofit/>
          </a:bodyPr>
          <a:lstStyle>
            <a:lvl1pPr>
              <a:defRPr lang="it-IT" sz="3400" spc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3" name="Segnaposto testo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471416"/>
            <a:ext cx="3584448" cy="637674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it-IT" sz="1600" spc="1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lang="it-IT" sz="2000">
                <a:latin typeface="+mj-lt"/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lang="it-IT" sz="2000">
                <a:latin typeface="+mj-lt"/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lang="it-IT" sz="2000">
                <a:latin typeface="+mj-lt"/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lang="it-IT" sz="2000">
                <a:latin typeface="+mj-lt"/>
              </a:defRPr>
            </a:lvl5pPr>
          </a:lstStyle>
          <a:p>
            <a:pPr lvl="0" rtl="0"/>
            <a:r>
              <a:rPr lang="it-IT"/>
              <a:t>FAI CLIC PER MODIFICARE GLI STILI DEL TESTO DELLO SCHEMA</a:t>
            </a:r>
          </a:p>
        </p:txBody>
      </p:sp>
      <p:sp>
        <p:nvSpPr>
          <p:cNvPr id="11" name="Segnaposto immagine 9"/>
          <p:cNvSpPr>
            <a:spLocks noGrp="1"/>
          </p:cNvSpPr>
          <p:nvPr>
            <p:ph type="pic" sz="quarter" idx="14"/>
          </p:nvPr>
        </p:nvSpPr>
        <p:spPr>
          <a:xfrm>
            <a:off x="5093208" y="1600200"/>
            <a:ext cx="2286000" cy="3657600"/>
          </a:xfrm>
          <a:solidFill>
            <a:schemeClr val="accent1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20XX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Figura a mano libera: Forma 8"/>
          <p:cNvSpPr/>
          <p:nvPr userDrawn="1"/>
        </p:nvSpPr>
        <p:spPr>
          <a:xfrm rot="13547565" flipH="1">
            <a:off x="1727251" y="11459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</p:spTree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zi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1325563"/>
          </a:xfrm>
        </p:spPr>
        <p:txBody>
          <a:bodyPr rtlCol="0">
            <a:normAutofit/>
          </a:bodyPr>
          <a:lstStyle>
            <a:lvl1pPr>
              <a:defRPr lang="it-IT"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7" name="Segnaposto immagine 6"/>
          <p:cNvSpPr>
            <a:spLocks noGrp="1"/>
          </p:cNvSpPr>
          <p:nvPr>
            <p:ph type="pic" sz="quarter" idx="13"/>
          </p:nvPr>
        </p:nvSpPr>
        <p:spPr>
          <a:xfrm>
            <a:off x="457200" y="1806318"/>
            <a:ext cx="2286000" cy="3200400"/>
          </a:xfrm>
          <a:solidFill>
            <a:schemeClr val="accent2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9" name="Segnaposto immagine 6"/>
          <p:cNvSpPr>
            <a:spLocks noGrp="1"/>
          </p:cNvSpPr>
          <p:nvPr>
            <p:ph type="pic" sz="quarter" idx="14"/>
          </p:nvPr>
        </p:nvSpPr>
        <p:spPr>
          <a:xfrm>
            <a:off x="3429000" y="1806318"/>
            <a:ext cx="2286000" cy="3200400"/>
          </a:xfrm>
          <a:solidFill>
            <a:schemeClr val="accent2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0" name="Segnaposto immagine 6"/>
          <p:cNvSpPr>
            <a:spLocks noGrp="1"/>
          </p:cNvSpPr>
          <p:nvPr>
            <p:ph type="pic" sz="quarter" idx="15"/>
          </p:nvPr>
        </p:nvSpPr>
        <p:spPr>
          <a:xfrm>
            <a:off x="6477000" y="1806318"/>
            <a:ext cx="2286000" cy="3200400"/>
          </a:xfrm>
          <a:solidFill>
            <a:schemeClr val="accent2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1" name="Segnaposto immagine 6"/>
          <p:cNvSpPr>
            <a:spLocks noGrp="1"/>
          </p:cNvSpPr>
          <p:nvPr>
            <p:ph type="pic" sz="quarter" idx="16"/>
          </p:nvPr>
        </p:nvSpPr>
        <p:spPr>
          <a:xfrm>
            <a:off x="9452808" y="1806318"/>
            <a:ext cx="2286000" cy="3200400"/>
          </a:xfrm>
          <a:solidFill>
            <a:schemeClr val="accent2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379376" y="5202936"/>
            <a:ext cx="2286000" cy="280027"/>
          </a:xfrm>
        </p:spPr>
        <p:txBody>
          <a:bodyPr rtlCol="0">
            <a:noAutofit/>
          </a:bodyPr>
          <a:lstStyle>
            <a:lvl1pPr marL="0" indent="0">
              <a:buNone/>
              <a:defRPr lang="it-IT"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lang="it-IT" sz="1600"/>
            </a:lvl2pPr>
            <a:lvl3pPr marL="914400" indent="0">
              <a:buNone/>
              <a:defRPr lang="it-IT" sz="1600"/>
            </a:lvl3pPr>
            <a:lvl4pPr marL="1371600" indent="0">
              <a:buNone/>
              <a:defRPr lang="it-IT" sz="1600"/>
            </a:lvl4pPr>
            <a:lvl5pPr marL="1828800" indent="0">
              <a:buNone/>
              <a:defRPr lang="it-IT" sz="1600"/>
            </a:lvl5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8" hasCustomPrompt="1"/>
          </p:nvPr>
        </p:nvSpPr>
        <p:spPr>
          <a:xfrm>
            <a:off x="379376" y="5568696"/>
            <a:ext cx="2286000" cy="244475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it-IT"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it-IT" sz="1200"/>
            </a:lvl2pPr>
            <a:lvl3pPr marL="914400" indent="0">
              <a:buFont typeface="Arial" panose="020B0604020202020204" pitchFamily="34" charset="0"/>
              <a:buNone/>
              <a:defRPr lang="it-IT" sz="1200"/>
            </a:lvl3pPr>
            <a:lvl4pPr marL="1371600" indent="0">
              <a:buFont typeface="Arial" panose="020B0604020202020204" pitchFamily="34" charset="0"/>
              <a:buNone/>
              <a:defRPr lang="it-IT" sz="1200"/>
            </a:lvl4pPr>
            <a:lvl5pPr marL="1828800" indent="0">
              <a:buFont typeface="Arial" panose="020B0604020202020204" pitchFamily="34" charset="0"/>
              <a:buNone/>
              <a:defRPr lang="it-IT" sz="1200"/>
            </a:lvl5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6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51175" y="5202936"/>
            <a:ext cx="2286000" cy="280027"/>
          </a:xfrm>
        </p:spPr>
        <p:txBody>
          <a:bodyPr rtlCol="0">
            <a:noAutofit/>
          </a:bodyPr>
          <a:lstStyle>
            <a:lvl1pPr marL="0" indent="0">
              <a:buNone/>
              <a:defRPr lang="it-IT"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lang="it-IT" sz="1600"/>
            </a:lvl2pPr>
            <a:lvl3pPr marL="914400" indent="0">
              <a:buNone/>
              <a:defRPr lang="it-IT" sz="1600"/>
            </a:lvl3pPr>
            <a:lvl4pPr marL="1371600" indent="0">
              <a:buNone/>
              <a:defRPr lang="it-IT" sz="1600"/>
            </a:lvl4pPr>
            <a:lvl5pPr marL="1828800" indent="0">
              <a:buNone/>
              <a:defRPr lang="it-IT" sz="1600"/>
            </a:lvl5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20" hasCustomPrompt="1"/>
          </p:nvPr>
        </p:nvSpPr>
        <p:spPr>
          <a:xfrm>
            <a:off x="3351174" y="5568696"/>
            <a:ext cx="2286000" cy="244475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it-IT"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it-IT" sz="1200"/>
            </a:lvl2pPr>
            <a:lvl3pPr marL="914400" indent="0">
              <a:buFont typeface="Arial" panose="020B0604020202020204" pitchFamily="34" charset="0"/>
              <a:buNone/>
              <a:defRPr lang="it-IT" sz="1200"/>
            </a:lvl3pPr>
            <a:lvl4pPr marL="1371600" indent="0">
              <a:buFont typeface="Arial" panose="020B0604020202020204" pitchFamily="34" charset="0"/>
              <a:buNone/>
              <a:defRPr lang="it-IT" sz="1200"/>
            </a:lvl4pPr>
            <a:lvl5pPr marL="1828800" indent="0">
              <a:buFont typeface="Arial" panose="020B0604020202020204" pitchFamily="34" charset="0"/>
              <a:buNone/>
              <a:defRPr lang="it-IT" sz="1200"/>
            </a:lvl5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8" name="Segnaposto testo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176" y="5202936"/>
            <a:ext cx="2286000" cy="280027"/>
          </a:xfrm>
        </p:spPr>
        <p:txBody>
          <a:bodyPr rtlCol="0">
            <a:noAutofit/>
          </a:bodyPr>
          <a:lstStyle>
            <a:lvl1pPr marL="0" indent="0">
              <a:buNone/>
              <a:defRPr lang="it-IT"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lang="it-IT" sz="1600"/>
            </a:lvl2pPr>
            <a:lvl3pPr marL="914400" indent="0">
              <a:buNone/>
              <a:defRPr lang="it-IT" sz="1600"/>
            </a:lvl3pPr>
            <a:lvl4pPr marL="1371600" indent="0">
              <a:buNone/>
              <a:defRPr lang="it-IT" sz="1600"/>
            </a:lvl4pPr>
            <a:lvl5pPr marL="1828800" indent="0">
              <a:buNone/>
              <a:defRPr lang="it-IT" sz="1600"/>
            </a:lvl5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9" name="Segnaposto testo 14"/>
          <p:cNvSpPr>
            <a:spLocks noGrp="1"/>
          </p:cNvSpPr>
          <p:nvPr>
            <p:ph type="body" sz="quarter" idx="22" hasCustomPrompt="1"/>
          </p:nvPr>
        </p:nvSpPr>
        <p:spPr>
          <a:xfrm>
            <a:off x="6399175" y="5568696"/>
            <a:ext cx="2286000" cy="244475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it-IT"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it-IT" sz="1200"/>
            </a:lvl2pPr>
            <a:lvl3pPr marL="914400" indent="0">
              <a:buFont typeface="Arial" panose="020B0604020202020204" pitchFamily="34" charset="0"/>
              <a:buNone/>
              <a:defRPr lang="it-IT" sz="1200"/>
            </a:lvl3pPr>
            <a:lvl4pPr marL="1371600" indent="0">
              <a:buFont typeface="Arial" panose="020B0604020202020204" pitchFamily="34" charset="0"/>
              <a:buNone/>
              <a:defRPr lang="it-IT" sz="1200"/>
            </a:lvl4pPr>
            <a:lvl5pPr marL="1828800" indent="0">
              <a:buFont typeface="Arial" panose="020B0604020202020204" pitchFamily="34" charset="0"/>
              <a:buNone/>
              <a:defRPr lang="it-IT" sz="1200"/>
            </a:lvl5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0" name="Segnaposto tes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9374985" y="5202936"/>
            <a:ext cx="2286000" cy="280027"/>
          </a:xfrm>
        </p:spPr>
        <p:txBody>
          <a:bodyPr rtlCol="0">
            <a:noAutofit/>
          </a:bodyPr>
          <a:lstStyle>
            <a:lvl1pPr marL="0" indent="0">
              <a:buNone/>
              <a:defRPr lang="it-IT"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lang="it-IT" sz="1600"/>
            </a:lvl2pPr>
            <a:lvl3pPr marL="914400" indent="0">
              <a:buNone/>
              <a:defRPr lang="it-IT" sz="1600"/>
            </a:lvl3pPr>
            <a:lvl4pPr marL="1371600" indent="0">
              <a:buNone/>
              <a:defRPr lang="it-IT" sz="1600"/>
            </a:lvl4pPr>
            <a:lvl5pPr marL="1828800" indent="0">
              <a:buNone/>
              <a:defRPr lang="it-IT" sz="1600"/>
            </a:lvl5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14"/>
          <p:cNvSpPr>
            <a:spLocks noGrp="1"/>
          </p:cNvSpPr>
          <p:nvPr>
            <p:ph type="body" sz="quarter" idx="24" hasCustomPrompt="1"/>
          </p:nvPr>
        </p:nvSpPr>
        <p:spPr>
          <a:xfrm>
            <a:off x="9374984" y="5568696"/>
            <a:ext cx="2286000" cy="244475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it-IT"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it-IT" sz="1200"/>
            </a:lvl2pPr>
            <a:lvl3pPr marL="914400" indent="0">
              <a:buFont typeface="Arial" panose="020B0604020202020204" pitchFamily="34" charset="0"/>
              <a:buNone/>
              <a:defRPr lang="it-IT" sz="1200"/>
            </a:lvl3pPr>
            <a:lvl4pPr marL="1371600" indent="0">
              <a:buFont typeface="Arial" panose="020B0604020202020204" pitchFamily="34" charset="0"/>
              <a:buNone/>
              <a:defRPr lang="it-IT" sz="1200"/>
            </a:lvl4pPr>
            <a:lvl5pPr marL="1828800" indent="0">
              <a:buFont typeface="Arial" panose="020B0604020202020204" pitchFamily="34" charset="0"/>
              <a:buNone/>
              <a:defRPr lang="it-IT" sz="1200"/>
            </a:lvl5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20XX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zi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lang="it-IT"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7" name="Segnaposto immagine 6"/>
          <p:cNvSpPr>
            <a:spLocks noGrp="1"/>
          </p:cNvSpPr>
          <p:nvPr>
            <p:ph type="pic" sz="quarter" idx="13"/>
          </p:nvPr>
        </p:nvSpPr>
        <p:spPr>
          <a:xfrm>
            <a:off x="477256" y="1722086"/>
            <a:ext cx="2286000" cy="1371600"/>
          </a:xfrm>
          <a:solidFill>
            <a:schemeClr val="accent2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9" name="Segnaposto immagine 6"/>
          <p:cNvSpPr>
            <a:spLocks noGrp="1"/>
          </p:cNvSpPr>
          <p:nvPr>
            <p:ph type="pic" sz="quarter" idx="14"/>
          </p:nvPr>
        </p:nvSpPr>
        <p:spPr>
          <a:xfrm>
            <a:off x="3429000" y="1722086"/>
            <a:ext cx="2286000" cy="1371600"/>
          </a:xfrm>
          <a:solidFill>
            <a:schemeClr val="accent2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0" name="Segnaposto immagine 6"/>
          <p:cNvSpPr>
            <a:spLocks noGrp="1"/>
          </p:cNvSpPr>
          <p:nvPr>
            <p:ph type="pic" sz="quarter" idx="15"/>
          </p:nvPr>
        </p:nvSpPr>
        <p:spPr>
          <a:xfrm>
            <a:off x="6477000" y="1722086"/>
            <a:ext cx="2286000" cy="1371600"/>
          </a:xfrm>
          <a:solidFill>
            <a:schemeClr val="accent2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1" name="Segnaposto immagine 6"/>
          <p:cNvSpPr>
            <a:spLocks noGrp="1"/>
          </p:cNvSpPr>
          <p:nvPr>
            <p:ph type="pic" sz="quarter" idx="16"/>
          </p:nvPr>
        </p:nvSpPr>
        <p:spPr>
          <a:xfrm>
            <a:off x="9440776" y="1722086"/>
            <a:ext cx="2286000" cy="1371600"/>
          </a:xfrm>
          <a:solidFill>
            <a:schemeClr val="accent2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379977" y="3213251"/>
            <a:ext cx="2286000" cy="280027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lang="it-IT" sz="1600"/>
            </a:lvl2pPr>
            <a:lvl3pPr marL="914400" indent="0">
              <a:buNone/>
              <a:defRPr lang="it-IT" sz="1600"/>
            </a:lvl3pPr>
            <a:lvl4pPr marL="1371600" indent="0">
              <a:buNone/>
              <a:defRPr lang="it-IT" sz="1600"/>
            </a:lvl4pPr>
            <a:lvl5pPr marL="1828800" indent="0">
              <a:buNone/>
              <a:defRPr lang="it-IT" sz="1600"/>
            </a:lvl5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8" hasCustomPrompt="1"/>
          </p:nvPr>
        </p:nvSpPr>
        <p:spPr>
          <a:xfrm>
            <a:off x="379976" y="3518946"/>
            <a:ext cx="2286000" cy="244475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it-IT"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it-IT" sz="1200"/>
            </a:lvl2pPr>
            <a:lvl3pPr marL="914400" indent="0">
              <a:buFont typeface="Arial" panose="020B0604020202020204" pitchFamily="34" charset="0"/>
              <a:buNone/>
              <a:defRPr lang="it-IT" sz="1200"/>
            </a:lvl3pPr>
            <a:lvl4pPr marL="1371600" indent="0">
              <a:buFont typeface="Arial" panose="020B0604020202020204" pitchFamily="34" charset="0"/>
              <a:buNone/>
              <a:defRPr lang="it-IT" sz="1200"/>
            </a:lvl4pPr>
            <a:lvl5pPr marL="1828800" indent="0">
              <a:buFont typeface="Arial" panose="020B0604020202020204" pitchFamily="34" charset="0"/>
              <a:buNone/>
              <a:defRPr lang="it-IT" sz="1200"/>
            </a:lvl5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6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31719" y="3213251"/>
            <a:ext cx="2286000" cy="280027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lang="it-IT" sz="1600"/>
            </a:lvl2pPr>
            <a:lvl3pPr marL="914400" indent="0">
              <a:buNone/>
              <a:defRPr lang="it-IT" sz="1600"/>
            </a:lvl3pPr>
            <a:lvl4pPr marL="1371600" indent="0">
              <a:buNone/>
              <a:defRPr lang="it-IT" sz="1600"/>
            </a:lvl4pPr>
            <a:lvl5pPr marL="1828800" indent="0">
              <a:buNone/>
              <a:defRPr lang="it-IT" sz="1600"/>
            </a:lvl5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20" hasCustomPrompt="1"/>
          </p:nvPr>
        </p:nvSpPr>
        <p:spPr>
          <a:xfrm>
            <a:off x="3331718" y="3518946"/>
            <a:ext cx="2286000" cy="244475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it-IT"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it-IT" sz="1200"/>
            </a:lvl2pPr>
            <a:lvl3pPr marL="914400" indent="0">
              <a:buFont typeface="Arial" panose="020B0604020202020204" pitchFamily="34" charset="0"/>
              <a:buNone/>
              <a:defRPr lang="it-IT" sz="1200"/>
            </a:lvl3pPr>
            <a:lvl4pPr marL="1371600" indent="0">
              <a:buFont typeface="Arial" panose="020B0604020202020204" pitchFamily="34" charset="0"/>
              <a:buNone/>
              <a:defRPr lang="it-IT" sz="1200"/>
            </a:lvl4pPr>
            <a:lvl5pPr marL="1828800" indent="0">
              <a:buFont typeface="Arial" panose="020B0604020202020204" pitchFamily="34" charset="0"/>
              <a:buNone/>
              <a:defRPr lang="it-IT" sz="1200"/>
            </a:lvl5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8" name="Segnaposto testo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79720" y="3213251"/>
            <a:ext cx="2286000" cy="280027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lang="it-IT" sz="1600"/>
            </a:lvl2pPr>
            <a:lvl3pPr marL="914400" indent="0">
              <a:buNone/>
              <a:defRPr lang="it-IT" sz="1600"/>
            </a:lvl3pPr>
            <a:lvl4pPr marL="1371600" indent="0">
              <a:buNone/>
              <a:defRPr lang="it-IT" sz="1600"/>
            </a:lvl4pPr>
            <a:lvl5pPr marL="1828800" indent="0">
              <a:buNone/>
              <a:defRPr lang="it-IT" sz="1600"/>
            </a:lvl5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9" name="Segnaposto testo 14"/>
          <p:cNvSpPr>
            <a:spLocks noGrp="1"/>
          </p:cNvSpPr>
          <p:nvPr>
            <p:ph type="body" sz="quarter" idx="22" hasCustomPrompt="1"/>
          </p:nvPr>
        </p:nvSpPr>
        <p:spPr>
          <a:xfrm>
            <a:off x="6379719" y="3518946"/>
            <a:ext cx="2286000" cy="244475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it-IT"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it-IT" sz="1200"/>
            </a:lvl2pPr>
            <a:lvl3pPr marL="914400" indent="0">
              <a:buFont typeface="Arial" panose="020B0604020202020204" pitchFamily="34" charset="0"/>
              <a:buNone/>
              <a:defRPr lang="it-IT" sz="1200"/>
            </a:lvl3pPr>
            <a:lvl4pPr marL="1371600" indent="0">
              <a:buFont typeface="Arial" panose="020B0604020202020204" pitchFamily="34" charset="0"/>
              <a:buNone/>
              <a:defRPr lang="it-IT" sz="1200"/>
            </a:lvl4pPr>
            <a:lvl5pPr marL="1828800" indent="0">
              <a:buFont typeface="Arial" panose="020B0604020202020204" pitchFamily="34" charset="0"/>
              <a:buNone/>
              <a:defRPr lang="it-IT" sz="1200"/>
            </a:lvl5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0" name="Segnaposto tes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9343497" y="3213251"/>
            <a:ext cx="2286000" cy="280027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lang="it-IT" sz="1600"/>
            </a:lvl2pPr>
            <a:lvl3pPr marL="914400" indent="0">
              <a:buNone/>
              <a:defRPr lang="it-IT" sz="1600"/>
            </a:lvl3pPr>
            <a:lvl4pPr marL="1371600" indent="0">
              <a:buNone/>
              <a:defRPr lang="it-IT" sz="1600"/>
            </a:lvl4pPr>
            <a:lvl5pPr marL="1828800" indent="0">
              <a:buNone/>
              <a:defRPr lang="it-IT" sz="1600"/>
            </a:lvl5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14"/>
          <p:cNvSpPr>
            <a:spLocks noGrp="1"/>
          </p:cNvSpPr>
          <p:nvPr>
            <p:ph type="body" sz="quarter" idx="24" hasCustomPrompt="1"/>
          </p:nvPr>
        </p:nvSpPr>
        <p:spPr>
          <a:xfrm>
            <a:off x="9343496" y="3518946"/>
            <a:ext cx="2286000" cy="244475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it-IT"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it-IT" sz="1200"/>
            </a:lvl2pPr>
            <a:lvl3pPr marL="914400" indent="0">
              <a:buFont typeface="Arial" panose="020B0604020202020204" pitchFamily="34" charset="0"/>
              <a:buNone/>
              <a:defRPr lang="it-IT" sz="1200"/>
            </a:lvl3pPr>
            <a:lvl4pPr marL="1371600" indent="0">
              <a:buFont typeface="Arial" panose="020B0604020202020204" pitchFamily="34" charset="0"/>
              <a:buNone/>
              <a:defRPr lang="it-IT" sz="1200"/>
            </a:lvl4pPr>
            <a:lvl5pPr marL="1828800" indent="0">
              <a:buFont typeface="Arial" panose="020B0604020202020204" pitchFamily="34" charset="0"/>
              <a:buNone/>
              <a:defRPr lang="it-IT" sz="1200"/>
            </a:lvl5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46" name="Segnaposto immagine 6"/>
          <p:cNvSpPr>
            <a:spLocks noGrp="1"/>
          </p:cNvSpPr>
          <p:nvPr>
            <p:ph type="pic" sz="quarter" idx="25"/>
          </p:nvPr>
        </p:nvSpPr>
        <p:spPr>
          <a:xfrm>
            <a:off x="497304" y="4076273"/>
            <a:ext cx="2286000" cy="1371600"/>
          </a:xfrm>
          <a:solidFill>
            <a:schemeClr val="accent2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7" name="Segnaposto immagine 6"/>
          <p:cNvSpPr>
            <a:spLocks noGrp="1"/>
          </p:cNvSpPr>
          <p:nvPr>
            <p:ph type="pic" sz="quarter" idx="26"/>
          </p:nvPr>
        </p:nvSpPr>
        <p:spPr>
          <a:xfrm>
            <a:off x="3449048" y="4076273"/>
            <a:ext cx="2286000" cy="1371600"/>
          </a:xfrm>
          <a:solidFill>
            <a:schemeClr val="accent2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8" name="Segnaposto immagine 6"/>
          <p:cNvSpPr>
            <a:spLocks noGrp="1"/>
          </p:cNvSpPr>
          <p:nvPr>
            <p:ph type="pic" sz="quarter" idx="27"/>
          </p:nvPr>
        </p:nvSpPr>
        <p:spPr>
          <a:xfrm>
            <a:off x="6497048" y="4076273"/>
            <a:ext cx="2286000" cy="1371600"/>
          </a:xfrm>
          <a:solidFill>
            <a:schemeClr val="accent2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9" name="Segnaposto immagine 6"/>
          <p:cNvSpPr>
            <a:spLocks noGrp="1"/>
          </p:cNvSpPr>
          <p:nvPr>
            <p:ph type="pic" sz="quarter" idx="28"/>
          </p:nvPr>
        </p:nvSpPr>
        <p:spPr>
          <a:xfrm>
            <a:off x="9460824" y="4076273"/>
            <a:ext cx="2286000" cy="1371600"/>
          </a:xfrm>
          <a:solidFill>
            <a:schemeClr val="accent2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0" name="Segnaposto testo 12"/>
          <p:cNvSpPr>
            <a:spLocks noGrp="1"/>
          </p:cNvSpPr>
          <p:nvPr>
            <p:ph type="body" sz="quarter" idx="29" hasCustomPrompt="1"/>
          </p:nvPr>
        </p:nvSpPr>
        <p:spPr>
          <a:xfrm>
            <a:off x="400025" y="5567438"/>
            <a:ext cx="2286000" cy="280027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lang="it-IT" sz="1600"/>
            </a:lvl2pPr>
            <a:lvl3pPr marL="914400" indent="0">
              <a:buNone/>
              <a:defRPr lang="it-IT" sz="1600"/>
            </a:lvl3pPr>
            <a:lvl4pPr marL="1371600" indent="0">
              <a:buNone/>
              <a:defRPr lang="it-IT" sz="1600"/>
            </a:lvl4pPr>
            <a:lvl5pPr marL="1828800" indent="0">
              <a:buNone/>
              <a:defRPr lang="it-IT" sz="1600"/>
            </a:lvl5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51" name="Segnaposto testo 14"/>
          <p:cNvSpPr>
            <a:spLocks noGrp="1"/>
          </p:cNvSpPr>
          <p:nvPr>
            <p:ph type="body" sz="quarter" idx="30" hasCustomPrompt="1"/>
          </p:nvPr>
        </p:nvSpPr>
        <p:spPr>
          <a:xfrm>
            <a:off x="400024" y="5873133"/>
            <a:ext cx="2286000" cy="244475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it-IT"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it-IT" sz="1200"/>
            </a:lvl2pPr>
            <a:lvl3pPr marL="914400" indent="0">
              <a:buFont typeface="Arial" panose="020B0604020202020204" pitchFamily="34" charset="0"/>
              <a:buNone/>
              <a:defRPr lang="it-IT" sz="1200"/>
            </a:lvl3pPr>
            <a:lvl4pPr marL="1371600" indent="0">
              <a:buFont typeface="Arial" panose="020B0604020202020204" pitchFamily="34" charset="0"/>
              <a:buNone/>
              <a:defRPr lang="it-IT" sz="1200"/>
            </a:lvl4pPr>
            <a:lvl5pPr marL="1828800" indent="0">
              <a:buFont typeface="Arial" panose="020B0604020202020204" pitchFamily="34" charset="0"/>
              <a:buNone/>
              <a:defRPr lang="it-IT" sz="1200"/>
            </a:lvl5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52" name="Segnaposto testo 12"/>
          <p:cNvSpPr>
            <a:spLocks noGrp="1"/>
          </p:cNvSpPr>
          <p:nvPr>
            <p:ph type="body" sz="quarter" idx="31" hasCustomPrompt="1"/>
          </p:nvPr>
        </p:nvSpPr>
        <p:spPr>
          <a:xfrm>
            <a:off x="3351767" y="5567438"/>
            <a:ext cx="2286000" cy="280027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lang="it-IT" sz="1600"/>
            </a:lvl2pPr>
            <a:lvl3pPr marL="914400" indent="0">
              <a:buNone/>
              <a:defRPr lang="it-IT" sz="1600"/>
            </a:lvl3pPr>
            <a:lvl4pPr marL="1371600" indent="0">
              <a:buNone/>
              <a:defRPr lang="it-IT" sz="1600"/>
            </a:lvl4pPr>
            <a:lvl5pPr marL="1828800" indent="0">
              <a:buNone/>
              <a:defRPr lang="it-IT" sz="1600"/>
            </a:lvl5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53" name="Segnaposto testo 14"/>
          <p:cNvSpPr>
            <a:spLocks noGrp="1"/>
          </p:cNvSpPr>
          <p:nvPr>
            <p:ph type="body" sz="quarter" idx="32" hasCustomPrompt="1"/>
          </p:nvPr>
        </p:nvSpPr>
        <p:spPr>
          <a:xfrm>
            <a:off x="3351766" y="5873133"/>
            <a:ext cx="2286000" cy="244475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it-IT"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it-IT" sz="1200"/>
            </a:lvl2pPr>
            <a:lvl3pPr marL="914400" indent="0">
              <a:buFont typeface="Arial" panose="020B0604020202020204" pitchFamily="34" charset="0"/>
              <a:buNone/>
              <a:defRPr lang="it-IT" sz="1200"/>
            </a:lvl3pPr>
            <a:lvl4pPr marL="1371600" indent="0">
              <a:buFont typeface="Arial" panose="020B0604020202020204" pitchFamily="34" charset="0"/>
              <a:buNone/>
              <a:defRPr lang="it-IT" sz="1200"/>
            </a:lvl4pPr>
            <a:lvl5pPr marL="1828800" indent="0">
              <a:buFont typeface="Arial" panose="020B0604020202020204" pitchFamily="34" charset="0"/>
              <a:buNone/>
              <a:defRPr lang="it-IT" sz="1200"/>
            </a:lvl5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54" name="Segnaposto testo 12"/>
          <p:cNvSpPr>
            <a:spLocks noGrp="1"/>
          </p:cNvSpPr>
          <p:nvPr>
            <p:ph type="body" sz="quarter" idx="33" hasCustomPrompt="1"/>
          </p:nvPr>
        </p:nvSpPr>
        <p:spPr>
          <a:xfrm>
            <a:off x="6399768" y="5567438"/>
            <a:ext cx="2286000" cy="280027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lang="it-IT" sz="1600"/>
            </a:lvl2pPr>
            <a:lvl3pPr marL="914400" indent="0">
              <a:buNone/>
              <a:defRPr lang="it-IT" sz="1600"/>
            </a:lvl3pPr>
            <a:lvl4pPr marL="1371600" indent="0">
              <a:buNone/>
              <a:defRPr lang="it-IT" sz="1600"/>
            </a:lvl4pPr>
            <a:lvl5pPr marL="1828800" indent="0">
              <a:buNone/>
              <a:defRPr lang="it-IT" sz="1600"/>
            </a:lvl5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55" name="Segnaposto testo 14"/>
          <p:cNvSpPr>
            <a:spLocks noGrp="1"/>
          </p:cNvSpPr>
          <p:nvPr>
            <p:ph type="body" sz="quarter" idx="34" hasCustomPrompt="1"/>
          </p:nvPr>
        </p:nvSpPr>
        <p:spPr>
          <a:xfrm>
            <a:off x="6399767" y="5873133"/>
            <a:ext cx="2286000" cy="244475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it-IT"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it-IT" sz="1200"/>
            </a:lvl2pPr>
            <a:lvl3pPr marL="914400" indent="0">
              <a:buFont typeface="Arial" panose="020B0604020202020204" pitchFamily="34" charset="0"/>
              <a:buNone/>
              <a:defRPr lang="it-IT" sz="1200"/>
            </a:lvl3pPr>
            <a:lvl4pPr marL="1371600" indent="0">
              <a:buFont typeface="Arial" panose="020B0604020202020204" pitchFamily="34" charset="0"/>
              <a:buNone/>
              <a:defRPr lang="it-IT" sz="1200"/>
            </a:lvl4pPr>
            <a:lvl5pPr marL="1828800" indent="0">
              <a:buFont typeface="Arial" panose="020B0604020202020204" pitchFamily="34" charset="0"/>
              <a:buNone/>
              <a:defRPr lang="it-IT" sz="1200"/>
            </a:lvl5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56" name="Segnaposto tes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9363545" y="5567438"/>
            <a:ext cx="2286000" cy="280027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lang="it-IT" sz="1600"/>
            </a:lvl2pPr>
            <a:lvl3pPr marL="914400" indent="0">
              <a:buNone/>
              <a:defRPr lang="it-IT" sz="1600"/>
            </a:lvl3pPr>
            <a:lvl4pPr marL="1371600" indent="0">
              <a:buNone/>
              <a:defRPr lang="it-IT" sz="1600"/>
            </a:lvl4pPr>
            <a:lvl5pPr marL="1828800" indent="0">
              <a:buNone/>
              <a:defRPr lang="it-IT" sz="1600"/>
            </a:lvl5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57" name="Segnaposto testo 14"/>
          <p:cNvSpPr>
            <a:spLocks noGrp="1"/>
          </p:cNvSpPr>
          <p:nvPr>
            <p:ph type="body" sz="quarter" idx="36" hasCustomPrompt="1"/>
          </p:nvPr>
        </p:nvSpPr>
        <p:spPr>
          <a:xfrm>
            <a:off x="9363544" y="5873133"/>
            <a:ext cx="2286000" cy="244475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it-IT"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it-IT" sz="1200"/>
            </a:lvl2pPr>
            <a:lvl3pPr marL="914400" indent="0">
              <a:buFont typeface="Arial" panose="020B0604020202020204" pitchFamily="34" charset="0"/>
              <a:buNone/>
              <a:defRPr lang="it-IT" sz="1200"/>
            </a:lvl3pPr>
            <a:lvl4pPr marL="1371600" indent="0">
              <a:buFont typeface="Arial" panose="020B0604020202020204" pitchFamily="34" charset="0"/>
              <a:buNone/>
              <a:defRPr lang="it-IT" sz="1200"/>
            </a:lvl4pPr>
            <a:lvl5pPr marL="1828800" indent="0">
              <a:buFont typeface="Arial" panose="020B0604020202020204" pitchFamily="34" charset="0"/>
              <a:buNone/>
              <a:defRPr lang="it-IT" sz="1200"/>
            </a:lvl5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20XX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lang="it-IT" sz="3600" spc="3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20XX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6086475" y="1682496"/>
            <a:ext cx="563880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15" name="Rettangolo 14"/>
          <p:cNvSpPr/>
          <p:nvPr userDrawn="1"/>
        </p:nvSpPr>
        <p:spPr>
          <a:xfrm>
            <a:off x="457200" y="1681163"/>
            <a:ext cx="563880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 rtlCol="0"/>
          <a:lstStyle>
            <a:lvl1pPr>
              <a:defRPr lang="it-IT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289640" y="1844259"/>
            <a:ext cx="36576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it-IT"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289640" y="2668171"/>
            <a:ext cx="3657600" cy="3684588"/>
          </a:xfrm>
        </p:spPr>
        <p:txBody>
          <a:bodyPr rtlCol="0">
            <a:normAutofit/>
          </a:bodyPr>
          <a:lstStyle>
            <a:lvl1pPr>
              <a:defRPr lang="it-IT" sz="1400"/>
            </a:lvl1pPr>
            <a:lvl2pPr>
              <a:defRPr lang="it-IT" sz="1400"/>
            </a:lvl2pPr>
            <a:lvl3pPr>
              <a:defRPr lang="it-IT" sz="1400"/>
            </a:lvl3pPr>
            <a:lvl4pPr>
              <a:defRPr lang="it-IT" sz="1400"/>
            </a:lvl4pPr>
            <a:lvl5pPr>
              <a:defRPr lang="it-IT"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780133" y="1808163"/>
            <a:ext cx="4703841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it-IT"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780134" y="2632075"/>
            <a:ext cx="3657600" cy="3684588"/>
          </a:xfrm>
        </p:spPr>
        <p:txBody>
          <a:bodyPr rtlCol="0">
            <a:normAutofit/>
          </a:bodyPr>
          <a:lstStyle>
            <a:lvl1pPr>
              <a:defRPr lang="it-IT" sz="1400"/>
            </a:lvl1pPr>
            <a:lvl2pPr>
              <a:defRPr lang="it-IT" sz="1400"/>
            </a:lvl2pPr>
            <a:lvl3pPr>
              <a:defRPr lang="it-IT" sz="1400"/>
            </a:lvl3pPr>
            <a:lvl4pPr>
              <a:defRPr lang="it-IT" sz="1400"/>
            </a:lvl4pPr>
            <a:lvl5pPr>
              <a:defRPr lang="it-IT"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20XX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3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 userDrawn="1"/>
        </p:nvSpPr>
        <p:spPr>
          <a:xfrm>
            <a:off x="7958712" y="1681163"/>
            <a:ext cx="374904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15" name="Rettangolo 14"/>
          <p:cNvSpPr/>
          <p:nvPr userDrawn="1"/>
        </p:nvSpPr>
        <p:spPr>
          <a:xfrm>
            <a:off x="4211097" y="1682496"/>
            <a:ext cx="374904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10" name="Rettangolo 9"/>
          <p:cNvSpPr/>
          <p:nvPr userDrawn="1"/>
        </p:nvSpPr>
        <p:spPr>
          <a:xfrm>
            <a:off x="463176" y="1681163"/>
            <a:ext cx="3749040" cy="45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 rtlCol="0"/>
          <a:lstStyle>
            <a:lvl1pPr>
              <a:defRPr lang="it-IT"/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966913"/>
            <a:ext cx="2971800" cy="823912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lang="it-IT"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790825"/>
            <a:ext cx="2971800" cy="3248025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it-IT" sz="1400"/>
            </a:lvl1pPr>
            <a:lvl2pPr>
              <a:lnSpc>
                <a:spcPts val="2000"/>
              </a:lnSpc>
              <a:defRPr lang="it-IT" sz="1400"/>
            </a:lvl2pPr>
            <a:lvl3pPr>
              <a:lnSpc>
                <a:spcPts val="2000"/>
              </a:lnSpc>
              <a:defRPr lang="it-IT" sz="1400"/>
            </a:lvl3pPr>
            <a:lvl4pPr>
              <a:lnSpc>
                <a:spcPts val="2000"/>
              </a:lnSpc>
              <a:defRPr lang="it-IT" sz="1400"/>
            </a:lvl4pPr>
            <a:lvl5pPr>
              <a:lnSpc>
                <a:spcPts val="2000"/>
              </a:lnSpc>
              <a:defRPr lang="it-IT"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10188" y="1966913"/>
            <a:ext cx="2971800" cy="823912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lang="it-IT"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10188" y="2790825"/>
            <a:ext cx="2971800" cy="324612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it-IT" sz="1400"/>
            </a:lvl1pPr>
            <a:lvl2pPr>
              <a:lnSpc>
                <a:spcPts val="2000"/>
              </a:lnSpc>
              <a:defRPr lang="it-IT" sz="1400"/>
            </a:lvl2pPr>
            <a:lvl3pPr>
              <a:lnSpc>
                <a:spcPts val="2000"/>
              </a:lnSpc>
              <a:defRPr lang="it-IT" sz="1400"/>
            </a:lvl3pPr>
            <a:lvl4pPr>
              <a:lnSpc>
                <a:spcPts val="2000"/>
              </a:lnSpc>
              <a:defRPr lang="it-IT" sz="1400"/>
            </a:lvl4pPr>
            <a:lvl5pPr>
              <a:lnSpc>
                <a:spcPts val="2000"/>
              </a:lnSpc>
              <a:defRPr lang="it-IT"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8430134" y="1976438"/>
            <a:ext cx="2971800" cy="823912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lang="it-IT"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contenuto 5"/>
          <p:cNvSpPr>
            <a:spLocks noGrp="1"/>
          </p:cNvSpPr>
          <p:nvPr>
            <p:ph sz="quarter" idx="14" hasCustomPrompt="1"/>
          </p:nvPr>
        </p:nvSpPr>
        <p:spPr>
          <a:xfrm>
            <a:off x="8430134" y="2800350"/>
            <a:ext cx="2971800" cy="324612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it-IT" sz="1400"/>
            </a:lvl1pPr>
            <a:lvl2pPr>
              <a:lnSpc>
                <a:spcPts val="2000"/>
              </a:lnSpc>
              <a:defRPr lang="it-IT" sz="1400"/>
            </a:lvl2pPr>
            <a:lvl3pPr>
              <a:lnSpc>
                <a:spcPts val="2000"/>
              </a:lnSpc>
              <a:defRPr lang="it-IT" sz="1400"/>
            </a:lvl3pPr>
            <a:lvl4pPr>
              <a:lnSpc>
                <a:spcPts val="2000"/>
              </a:lnSpc>
              <a:defRPr lang="it-IT" sz="1400"/>
            </a:lvl4pPr>
            <a:lvl5pPr>
              <a:lnSpc>
                <a:spcPts val="2000"/>
              </a:lnSpc>
              <a:defRPr lang="it-IT"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20XX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4"/>
          </p:nvPr>
        </p:nvSpPr>
        <p:spPr>
          <a:xfrm>
            <a:off x="8622628" y="685800"/>
            <a:ext cx="3200400" cy="5486400"/>
          </a:xfrm>
          <a:solidFill>
            <a:schemeClr val="accent2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6" name="Rettangolo 5"/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850230"/>
            <a:ext cx="5009147" cy="1325563"/>
          </a:xfrm>
        </p:spPr>
        <p:txBody>
          <a:bodyPr rtlCol="0">
            <a:normAutofit/>
          </a:bodyPr>
          <a:lstStyle>
            <a:lvl1pPr>
              <a:defRPr lang="it-IT"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490788"/>
            <a:ext cx="4572000" cy="353695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it-IT" sz="1400" spc="30" baseline="0"/>
            </a:lvl1pPr>
            <a:lvl2pPr marL="457200" indent="0">
              <a:lnSpc>
                <a:spcPts val="2400"/>
              </a:lnSpc>
              <a:buNone/>
              <a:defRPr lang="it-IT" sz="1400" spc="30" baseline="0"/>
            </a:lvl2pPr>
            <a:lvl3pPr marL="914400" indent="0">
              <a:lnSpc>
                <a:spcPts val="2400"/>
              </a:lnSpc>
              <a:buNone/>
              <a:defRPr lang="it-IT" sz="1400" spc="30" baseline="0"/>
            </a:lvl3pPr>
            <a:lvl4pPr marL="1371600" indent="0">
              <a:lnSpc>
                <a:spcPts val="2400"/>
              </a:lnSpc>
              <a:buNone/>
              <a:defRPr lang="it-IT" sz="1400" spc="30" baseline="0"/>
            </a:lvl4pPr>
            <a:lvl5pPr marL="1828800" indent="0">
              <a:lnSpc>
                <a:spcPts val="2400"/>
              </a:lnSpc>
              <a:buNone/>
              <a:defRPr lang="it-IT" sz="1400" spc="30" baseline="0"/>
            </a:lvl5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sz="quarter" idx="15"/>
          </p:nvPr>
        </p:nvSpPr>
        <p:spPr>
          <a:xfrm>
            <a:off x="6781800" y="2492375"/>
            <a:ext cx="2286000" cy="2514600"/>
          </a:xfrm>
          <a:solidFill>
            <a:schemeClr val="accent2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20XX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Figura a mano libera: Forma 9"/>
          <p:cNvSpPr/>
          <p:nvPr userDrawn="1"/>
        </p:nvSpPr>
        <p:spPr>
          <a:xfrm rot="13547565" flipH="1">
            <a:off x="761136" y="5210984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</p:spTree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5870448"/>
          </a:xfrm>
          <a:solidFill>
            <a:schemeClr val="accent1"/>
          </a:solidFill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457201" y="3490624"/>
            <a:ext cx="4571999" cy="1235382"/>
          </a:xfrm>
          <a:solidFill>
            <a:schemeClr val="bg1">
              <a:alpha val="80000"/>
            </a:schemeClr>
          </a:solidFill>
        </p:spPr>
        <p:txBody>
          <a:bodyPr lIns="457200" bIns="137160" rtlCol="0" anchor="b">
            <a:normAutofit/>
          </a:bodyPr>
          <a:lstStyle>
            <a:lvl1pPr algn="l">
              <a:defRPr lang="it-IT"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IL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57199" y="4726007"/>
            <a:ext cx="4571999" cy="1314432"/>
          </a:xfrm>
          <a:solidFill>
            <a:schemeClr val="bg1">
              <a:alpha val="80000"/>
            </a:schemeClr>
          </a:solidFill>
        </p:spPr>
        <p:txBody>
          <a:bodyPr lIns="502920" rIns="2103120" rtlCol="0">
            <a:normAutofit/>
          </a:bodyPr>
          <a:lstStyle>
            <a:lvl1pPr marL="0" indent="0" algn="l">
              <a:buNone/>
              <a:defRPr lang="it-IT" sz="1400" spc="4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20XX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ergamo.istruzionelombardia.gov.it/20240918prot12234/?aid=84257&amp;sa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vincia.bergamo.it/cnvpbgrm/images/istruzione%20formazione%20e%20lavoro/orientamento/RETE%20B.SCA%20INFORMAGIOVANI_AGG.06-202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jpeg"/><Relationship Id="rId4" Type="http://schemas.openxmlformats.org/officeDocument/2006/relationships/hyperlink" Target="https://www.provincia.bergamo.it/cnvpbgrm/zf/index.php/servizi-aggiuntivi/index/index/idtesto/278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PmiDay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tps:/bit.ly/EurekaFunzion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CW9RBT3X1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Fu1XSLPFA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mmerschoolsanpellegrino2024.unibg.it/home-pag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vincia.bergamo.it/cnvpbgrm/zf/index.php/servizi-aggiuntivi/index/index/idtesto/2561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g.it/studiare/ti-aiutiamo/servizio-orientament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bergamosviluppo.it/sito/scuola-lavoro/orientamento/progetto-orientamento.html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bergamosviluppo.it/sito/scuola-lavoro/orientamento/progetto-orientamento.html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rientamentoprofessionale.rotaryclubbergamo.it/#presentazion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provincia.bergamo.it/cnvpbgrm/zf/index.php/servizi-aggiuntivi/index/index/idtesto/2745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vincia.bergamo.it/cnvpbgrm/zf/index.php/servizi-aggiuntivi/index/index/idtesto/270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g.it/studiare/ti-aiutiamo/servizio-orientament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9.jpe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Fu1XSLPFAq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vincia.bergamo.it/cnvpbgrm/zf/index.php/servizi-aggiuntivi/index/index/idtesto/2561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2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F%20%20fF6hhdh3m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jpeg"/><Relationship Id="rId5" Type="http://schemas.openxmlformats.org/officeDocument/2006/relationships/hyperlink" Target="https://forms.office.com/e/h1f2aZNSnk" TargetMode="External"/><Relationship Id="rId4" Type="http://schemas.openxmlformats.org/officeDocument/2006/relationships/hyperlink" Target="https://forms.office.com/e/qam6XFWm6K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vincia.bergamo.it/cnvpbgrm/images/istruzione%20formazione%20e%20lavoro/orientamento/RETE%20B.SCA%20INFORMAGIOVANI_AGG.06-2024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jpeg"/><Relationship Id="rId4" Type="http://schemas.openxmlformats.org/officeDocument/2006/relationships/hyperlink" Target="https://www.provincia.bergamo.it/cnvpbgrm/zf/index.php/servizi-aggiuntivi/index/index/idtesto/27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provincia.bergamo.it/cnvpbgrm/zf/index.php/servizi-aggiuntivi/index/index/idtesto/2745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ntedellescelte.i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vincia.bergamo.it/cnvpbgrm/zf/index.php/servizi-aggiuntivi/index/index/idtesto/270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OrientaLiveSho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rcorsiintelligenti.comune.bergamo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/>
          <p:cNvSpPr>
            <a:spLocks noGrp="1"/>
          </p:cNvSpPr>
          <p:nvPr>
            <p:ph type="ctrTitle"/>
          </p:nvPr>
        </p:nvSpPr>
        <p:spPr>
          <a:xfrm>
            <a:off x="6444956" y="723440"/>
            <a:ext cx="5561067" cy="2693851"/>
          </a:xfrm>
        </p:spPr>
        <p:txBody>
          <a:bodyPr>
            <a:normAutofit fontScale="90000"/>
          </a:bodyPr>
          <a:lstStyle/>
          <a:p>
            <a:r>
              <a:rPr lang="en-US" dirty="0"/>
              <a:t>PIANO ORIENTAMENTO</a:t>
            </a:r>
            <a:br>
              <a:rPr lang="en-US" dirty="0"/>
            </a:br>
            <a:r>
              <a:rPr lang="en-US" dirty="0"/>
              <a:t>2024 - 25</a:t>
            </a:r>
            <a:endParaRPr lang="it-IT" dirty="0"/>
          </a:p>
        </p:txBody>
      </p:sp>
      <p:sp>
        <p:nvSpPr>
          <p:cNvPr id="96" name="Subtitle 95"/>
          <p:cNvSpPr>
            <a:spLocks noGrp="1"/>
          </p:cNvSpPr>
          <p:nvPr>
            <p:ph type="subTitle" idx="1"/>
          </p:nvPr>
        </p:nvSpPr>
        <p:spPr>
          <a:xfrm>
            <a:off x="5674491" y="4873695"/>
            <a:ext cx="6515640" cy="100892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ts val="1000"/>
              </a:spcBef>
            </a:pPr>
            <a:r>
              <a:rPr lang="it-IT" sz="1300" b="1" dirty="0">
                <a:solidFill>
                  <a:srgbClr val="A37451"/>
                </a:solidFill>
              </a:rPr>
              <a:t>Rielaborazione DAL documento dell'Ufficio Scolastico</a:t>
            </a:r>
            <a:endParaRPr lang="en-US" sz="1300" b="1" dirty="0"/>
          </a:p>
          <a:p>
            <a:pPr>
              <a:spcBef>
                <a:spcPts val="1000"/>
              </a:spcBef>
            </a:pPr>
            <a:r>
              <a:rPr lang="it-IT" sz="1300" dirty="0">
                <a:solidFill>
                  <a:srgbClr val="A37451"/>
                </a:solidFill>
              </a:rPr>
              <a:t>(Clicca per aprire il documento pdf)</a:t>
            </a:r>
          </a:p>
          <a:p>
            <a:pPr>
              <a:spcBef>
                <a:spcPts val="1000"/>
              </a:spcBef>
            </a:pPr>
            <a:r>
              <a:rPr lang="it-IT" sz="1300" dirty="0">
                <a:solidFill>
                  <a:srgbClr val="A37451"/>
                </a:solidFill>
                <a:hlinkClick r:id="rId3"/>
              </a:rPr>
              <a:t>https://bergamo.istruzionelombardia.gov.it/20240918prot12234/?aid=84257&amp;sa=0</a:t>
            </a:r>
            <a:endParaRPr lang="en-US"/>
          </a:p>
        </p:txBody>
      </p:sp>
      <p:pic>
        <p:nvPicPr>
          <p:cNvPr id="82" name="Picture Placeholder 81" descr="A person standing in a hallway with a computer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742" r="1742"/>
          <a:stretch>
            <a:fillRect/>
          </a:stretch>
        </p:blipFill>
        <p:spPr/>
      </p:pic>
      <p:sp>
        <p:nvSpPr>
          <p:cNvPr id="53" name="Freeform: Shape 52"/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5"/>
          <p:cNvSpPr>
            <a:spLocks noGrp="1"/>
          </p:cNvSpPr>
          <p:nvPr>
            <p:ph type="ctrTitle"/>
          </p:nvPr>
        </p:nvSpPr>
        <p:spPr>
          <a:xfrm>
            <a:off x="457201" y="343311"/>
            <a:ext cx="5873260" cy="2682849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r>
              <a:rPr lang="it-IT" sz="2400" b="1" dirty="0">
                <a:hlinkClick r:id="rId3"/>
              </a:rPr>
              <a:t>RETE B.SCA INFORMAGIOVANI_AGG.06-2024.pdf (provincia.bergamo.it)</a:t>
            </a:r>
            <a:br>
              <a:rPr lang="it-IT" sz="2400" b="1" dirty="0"/>
            </a:br>
            <a:br>
              <a:rPr lang="it-IT" sz="2400" b="1" dirty="0"/>
            </a:br>
            <a:r>
              <a:rPr lang="it-IT" sz="2400" b="1" dirty="0">
                <a:solidFill>
                  <a:srgbClr val="FF0000"/>
                </a:solidFill>
              </a:rPr>
              <a:t>PAGINA PER INFORMAZIONI</a:t>
            </a:r>
            <a:br>
              <a:rPr lang="it-IT" sz="2400" b="1" dirty="0"/>
            </a:br>
            <a:r>
              <a:rPr lang="it-IT" sz="2400" dirty="0">
                <a:ea typeface="+mj-lt"/>
                <a:cs typeface="+mj-lt"/>
                <a:hlinkClick r:id="rId4"/>
              </a:rPr>
              <a:t>Provincia di Bergamo - Vivi la Provincia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457199" y="3881946"/>
            <a:ext cx="5873260" cy="2135047"/>
          </a:xfrm>
          <a:solidFill>
            <a:srgbClr val="FFC000"/>
          </a:solidFill>
        </p:spPr>
        <p:txBody>
          <a:bodyPr vert="horz" lIns="502920" tIns="45720" rIns="2103120" bIns="45720" rtlCol="0" anchor="t">
            <a:normAutofit fontScale="92500"/>
          </a:bodyPr>
          <a:lstStyle>
            <a:defPPr>
              <a:defRPr lang="it-IT"/>
            </a:defPPr>
          </a:lstStyle>
          <a:p>
            <a:pPr algn="ctr"/>
            <a:r>
              <a:rPr lang="it-IT" sz="2000" b="1" dirty="0">
                <a:solidFill>
                  <a:srgbClr val="FF0000"/>
                </a:solidFill>
                <a:ea typeface="+mn-lt"/>
                <a:cs typeface="+mn-lt"/>
              </a:rPr>
              <a:t>GLI  INFORMAGIOVANI PER L'ORIENTAMENTO.  </a:t>
            </a:r>
            <a:endParaRPr lang="it-IT" dirty="0">
              <a:solidFill>
                <a:srgbClr val="404040"/>
              </a:solidFill>
              <a:ea typeface="+mn-lt"/>
              <a:cs typeface="+mn-lt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ea typeface="+mn-lt"/>
                <a:cs typeface="+mn-lt"/>
              </a:rPr>
              <a:t>UNA RETE DIFFUSA: </a:t>
            </a:r>
            <a:endParaRPr lang="it-IT">
              <a:solidFill>
                <a:srgbClr val="404040"/>
              </a:solidFill>
              <a:ea typeface="+mn-lt"/>
              <a:cs typeface="+mn-lt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ea typeface="+mn-lt"/>
                <a:cs typeface="+mn-lt"/>
              </a:rPr>
              <a:t>CERCA QUI SOPRA IL SERVIZIO </a:t>
            </a:r>
            <a:r>
              <a:rPr lang="it-IT" sz="2000" b="1" dirty="0" err="1">
                <a:solidFill>
                  <a:srgbClr val="FF0000"/>
                </a:solidFill>
                <a:ea typeface="+mn-lt"/>
                <a:cs typeface="+mn-lt"/>
              </a:rPr>
              <a:t>PIù</a:t>
            </a:r>
            <a:r>
              <a:rPr lang="it-IT" sz="2000" b="1" dirty="0">
                <a:solidFill>
                  <a:srgbClr val="FF0000"/>
                </a:solidFill>
                <a:ea typeface="+mn-lt"/>
                <a:cs typeface="+mn-lt"/>
              </a:rPr>
              <a:t> VICINO A TE</a:t>
            </a:r>
            <a:endParaRPr lang="it-IT">
              <a:ea typeface="+mn-lt"/>
              <a:cs typeface="+mn-lt"/>
            </a:endParaRPr>
          </a:p>
          <a:p>
            <a:endParaRPr lang="it-IT" dirty="0"/>
          </a:p>
        </p:txBody>
      </p:sp>
      <p:pic>
        <p:nvPicPr>
          <p:cNvPr id="20" name="Segnaposto immagine 12" descr="Immagine che contiene mappa, testo, atlante&#10;&#10;Descrizione generata automaticamente"/>
          <p:cNvPicPr>
            <a:picLocks noChangeAspect="1"/>
          </p:cNvPicPr>
          <p:nvPr/>
        </p:nvPicPr>
        <p:blipFill>
          <a:blip r:embed="rId5"/>
          <a:srcRect r="10656" b="-3"/>
          <a:stretch>
            <a:fillRect/>
          </a:stretch>
        </p:blipFill>
        <p:spPr>
          <a:xfrm>
            <a:off x="6784129" y="41032"/>
            <a:ext cx="5040922" cy="6822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513" y="341996"/>
            <a:ext cx="11167471" cy="1179576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defPPr>
              <a:defRPr lang="it-IT"/>
            </a:defPPr>
          </a:lstStyle>
          <a:p>
            <a:r>
              <a:rPr lang="it-IT" dirty="0"/>
              <a:t>EVENTI e INCONTRI </a:t>
            </a:r>
            <a:r>
              <a:rPr lang="it-IT" dirty="0" err="1"/>
              <a:t>INFORMATIVI:</a:t>
            </a:r>
            <a:r>
              <a:rPr lang="it-IT" sz="2400" dirty="0" err="1"/>
              <a:t>a</a:t>
            </a:r>
            <a:r>
              <a:rPr lang="it-IT" sz="2400" dirty="0"/>
              <a:t> seguire proposte SOLO per le scuole e Proposte  SOLO per </a:t>
            </a:r>
            <a:r>
              <a:rPr lang="it-IT" sz="2400" dirty="0" err="1"/>
              <a:t>genitorI</a:t>
            </a:r>
            <a:endParaRPr lang="it-IT" dirty="0" err="1"/>
          </a:p>
        </p:txBody>
      </p:sp>
      <p:pic>
        <p:nvPicPr>
          <p:cNvPr id="8" name="Segnaposto contenuto 7" descr="Immagine che contiene testo, Carattere, schermata, Blu elettrico&#10;&#10;Descrizione generata automaticamente"/>
          <p:cNvPicPr>
            <a:picLocks noGrp="1" noChangeAspect="1"/>
          </p:cNvPicPr>
          <p:nvPr>
            <p:ph idx="1"/>
          </p:nvPr>
        </p:nvPicPr>
        <p:blipFill>
          <a:blip r:embed="rId3"/>
          <a:srcRect t="29184" r="-127" b="429"/>
          <a:stretch>
            <a:fillRect/>
          </a:stretch>
        </p:blipFill>
        <p:spPr>
          <a:xfrm>
            <a:off x="443975" y="1882498"/>
            <a:ext cx="10181052" cy="2111312"/>
          </a:xfrm>
          <a:noFill/>
        </p:spPr>
      </p:pic>
      <p:pic>
        <p:nvPicPr>
          <p:cNvPr id="9" name="Immagine 8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2" y="4327821"/>
            <a:ext cx="9282516" cy="18444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descr="Immagine che contiene testo, Carattere, Elementi grafici, logo&#10;&#10;Descrizione generata automaticamente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r="-1" b="1291"/>
          <a:stretch>
            <a:fillRect/>
          </a:stretch>
        </p:blipFill>
        <p:spPr>
          <a:xfrm>
            <a:off x="1396570" y="323556"/>
            <a:ext cx="10795860" cy="5577372"/>
          </a:xfrm>
          <a:noFill/>
          <a:ln>
            <a:solidFill>
              <a:schemeClr val="bg1"/>
            </a:solidFill>
          </a:ln>
        </p:spPr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659323" y="323035"/>
            <a:ext cx="4571999" cy="1235382"/>
          </a:xfrm>
          <a:solidFill>
            <a:schemeClr val="accent1"/>
          </a:solidFill>
          <a:effectLst>
            <a:outerShdw blurRad="63500" dist="38100" dir="2700000">
              <a:srgbClr val="F5A700">
                <a:alpha val="40000"/>
              </a:srgbClr>
            </a:outerShdw>
          </a:effectLst>
        </p:spPr>
        <p:txBody>
          <a:bodyPr anchor="b">
            <a:normAutofit fontScale="90000"/>
          </a:bodyPr>
          <a:lstStyle/>
          <a:p>
            <a:r>
              <a:rPr lang="it-IT" sz="2500" b="1" dirty="0">
                <a:hlinkClick r:id="rId3"/>
              </a:rPr>
              <a:t>PMI Day</a:t>
            </a:r>
            <a:br>
              <a:rPr lang="it-IT" sz="2500" b="1" dirty="0"/>
            </a:br>
            <a:r>
              <a:rPr lang="it-IT" sz="2500" b="1"/>
              <a:t>Visite aziendali dal 22 </a:t>
            </a:r>
            <a:r>
              <a:rPr lang="it-IT" sz="2500" b="1" err="1"/>
              <a:t>nov</a:t>
            </a:r>
            <a:r>
              <a:rPr lang="it-IT" sz="2500" b="1" dirty="0"/>
              <a:t> </a:t>
            </a:r>
            <a:r>
              <a:rPr lang="it-IT" sz="2500" b="1"/>
              <a:t>2024 al 10 gennaio 2025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/>
              <a:t>20XX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59422" y="4440114"/>
            <a:ext cx="6696807" cy="2215991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it-IT" sz="2400" dirty="0">
                <a:solidFill>
                  <a:srgbClr val="404040"/>
                </a:solidFill>
              </a:rPr>
              <a:t>Iniziativa nazionale in cui le Piccole e Medie Imprese accolgono in visita i giovani per raccontarsi, far conoscere la realtà produttiva, la storia, i valori e l’impegno quotidiano a favore della crescita.</a:t>
            </a:r>
            <a:endParaRPr lang="it-IT" sz="2400" dirty="0"/>
          </a:p>
          <a:p>
            <a:pPr algn="l"/>
            <a:endParaRPr lang="it-IT" dirty="0"/>
          </a:p>
        </p:txBody>
      </p:sp>
      <p:pic>
        <p:nvPicPr>
          <p:cNvPr id="2" name="Immagine 1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860000">
            <a:off x="5623108" y="576419"/>
            <a:ext cx="301942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42"/>
          <p:cNvSpPr>
            <a:spLocks noGrp="1"/>
          </p:cNvSpPr>
          <p:nvPr>
            <p:ph type="title"/>
          </p:nvPr>
        </p:nvSpPr>
        <p:spPr>
          <a:xfrm>
            <a:off x="738554" y="658202"/>
            <a:ext cx="10893083" cy="1325563"/>
          </a:xfrm>
          <a:solidFill>
            <a:schemeClr val="accent1"/>
          </a:solidFill>
          <a:effectLst>
            <a:reflection stA="40000" endPos="54000" dist="508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r>
              <a:rPr lang="it-IT" b="1" dirty="0">
                <a:hlinkClick r:id="rId3"/>
              </a:rPr>
              <a:t>EUREKA! FUNZIONA!</a:t>
            </a:r>
            <a:br>
              <a:rPr lang="it-IT" dirty="0"/>
            </a:br>
            <a:r>
              <a:rPr lang="it-IT" sz="2400"/>
              <a:t>PROGETTO PER SCUOLE PRIMARIE da dicembre 2024 a maggio 2025</a:t>
            </a:r>
            <a:endParaRPr lang="it-IT"/>
          </a:p>
        </p:txBody>
      </p:sp>
      <p:sp>
        <p:nvSpPr>
          <p:cNvPr id="53" name="Content Placeholder 3"/>
          <p:cNvSpPr>
            <a:spLocks noGrp="1"/>
          </p:cNvSpPr>
          <p:nvPr>
            <p:ph sz="half" idx="2"/>
          </p:nvPr>
        </p:nvSpPr>
        <p:spPr>
          <a:xfrm>
            <a:off x="738656" y="2105464"/>
            <a:ext cx="4243753" cy="40362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600" dirty="0">
                <a:solidFill>
                  <a:schemeClr val="tx2"/>
                </a:solidFill>
              </a:rPr>
              <a:t> Obiettivo del progetto è realizzare un giocattolo mobile partendo da un kit di materiali, corredato da un diario di bordo e da una pubblicità. Stimola nei bambini la creatività e il </a:t>
            </a:r>
            <a:r>
              <a:rPr lang="it-IT" sz="2600" err="1">
                <a:solidFill>
                  <a:schemeClr val="tx2"/>
                </a:solidFill>
              </a:rPr>
              <a:t>problem</a:t>
            </a:r>
            <a:r>
              <a:rPr lang="it-IT" sz="2600" dirty="0">
                <a:solidFill>
                  <a:schemeClr val="tx2"/>
                </a:solidFill>
              </a:rPr>
              <a:t> solving.</a:t>
            </a:r>
          </a:p>
          <a:p>
            <a:pPr marL="0" indent="0" algn="just">
              <a:buNone/>
            </a:pPr>
            <a:r>
              <a:rPr lang="it-IT" sz="2000" b="1" dirty="0">
                <a:solidFill>
                  <a:schemeClr val="tx2"/>
                </a:solidFill>
              </a:rPr>
              <a:t>CLICCA SUL TITOLO PER APRIRE LA PAGINA</a:t>
            </a:r>
          </a:p>
        </p:txBody>
      </p:sp>
      <p:pic>
        <p:nvPicPr>
          <p:cNvPr id="3" name="Immagine 2" descr="Immagine che contiene testo, Carattere, logo, Elementi grafici&#10;&#10;Descrizione generata automaticamente"/>
          <p:cNvPicPr>
            <a:picLocks noChangeAspect="1"/>
          </p:cNvPicPr>
          <p:nvPr/>
        </p:nvPicPr>
        <p:blipFill>
          <a:blip r:embed="rId4"/>
          <a:srcRect l="13655" t="5495" r="10714"/>
          <a:stretch>
            <a:fillRect/>
          </a:stretch>
        </p:blipFill>
        <p:spPr>
          <a:xfrm>
            <a:off x="6616011" y="2104538"/>
            <a:ext cx="4220888" cy="4036047"/>
          </a:xfrm>
          <a:prstGeom prst="rect">
            <a:avLst/>
          </a:prstGeom>
          <a:noFill/>
        </p:spPr>
      </p:pic>
      <p:pic>
        <p:nvPicPr>
          <p:cNvPr id="2" name="Immagine 1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380000">
            <a:off x="5872943" y="2662551"/>
            <a:ext cx="301942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242430" cy="1337286"/>
          </a:xfrm>
          <a:solidFill>
            <a:srgbClr val="FFC000"/>
          </a:solidFill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/>
              <a:t>INCONTRI INFORMATIVI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1764" y="2222694"/>
            <a:ext cx="4466491" cy="3661142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</a:lstStyle>
          <a:p>
            <a:pPr marL="0" indent="0">
              <a:buNone/>
            </a:pPr>
            <a:r>
              <a:rPr lang="it-IT" sz="2400" dirty="0">
                <a:ea typeface="+mn-lt"/>
                <a:cs typeface="+mn-lt"/>
              </a:rPr>
              <a:t>TESTIMONIANZE</a:t>
            </a:r>
          </a:p>
          <a:p>
            <a:pPr marL="0" indent="0">
              <a:buNone/>
            </a:pPr>
            <a:r>
              <a:rPr lang="it-IT" sz="2400" dirty="0">
                <a:ea typeface="+mn-lt"/>
                <a:cs typeface="+mn-lt"/>
              </a:rPr>
              <a:t> I</a:t>
            </a:r>
            <a:r>
              <a:rPr lang="it-IT" sz="2400" b="1" dirty="0">
                <a:solidFill>
                  <a:srgbClr val="FF0000"/>
                </a:solidFill>
                <a:ea typeface="+mn-lt"/>
                <a:cs typeface="+mn-lt"/>
              </a:rPr>
              <a:t> Maestri del Lavoro</a:t>
            </a:r>
            <a:r>
              <a:rPr lang="it-IT" sz="2400" dirty="0">
                <a:ea typeface="+mn-lt"/>
                <a:cs typeface="+mn-lt"/>
              </a:rPr>
              <a:t> testimoniano i valori tradizionali delle esperienze acquisite e dell’innovazione, fornendo informazioni riguardanti le trasformazioni in atto nel mondo del lavoro. </a:t>
            </a:r>
            <a:endParaRPr lang="it-IT" sz="240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>
          <a:xfrm>
            <a:off x="7073211" y="2198321"/>
            <a:ext cx="3657600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400" dirty="0"/>
              <a:t>I contatti vengono presi dalle singole scuole</a:t>
            </a:r>
            <a:endParaRPr lang="it-IT" dirty="0"/>
          </a:p>
        </p:txBody>
      </p:sp>
      <p:pic>
        <p:nvPicPr>
          <p:cNvPr id="13" name="Immagine 12" descr="Image result for maestri del lavor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121" y="3242163"/>
            <a:ext cx="2762250" cy="3257550"/>
          </a:xfrm>
          <a:prstGeom prst="rect">
            <a:avLst/>
          </a:prstGeom>
        </p:spPr>
      </p:pic>
      <p:pic>
        <p:nvPicPr>
          <p:cNvPr id="3" name="Immagine 2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580000">
            <a:off x="4461370" y="4823632"/>
            <a:ext cx="301942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42"/>
          <p:cNvSpPr>
            <a:spLocks noGrp="1"/>
          </p:cNvSpPr>
          <p:nvPr>
            <p:ph type="title"/>
          </p:nvPr>
        </p:nvSpPr>
        <p:spPr>
          <a:xfrm>
            <a:off x="199293" y="376849"/>
            <a:ext cx="11725420" cy="2439254"/>
          </a:xfrm>
          <a:solidFill>
            <a:schemeClr val="accent1"/>
          </a:solidFill>
          <a:effectLst>
            <a:reflection stA="40000" endPos="54000" dist="508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r>
              <a:rPr lang="it-IT" b="1" dirty="0">
                <a:solidFill>
                  <a:srgbClr val="FF0000"/>
                </a:solidFill>
                <a:ea typeface="+mj-lt"/>
                <a:cs typeface="+mj-lt"/>
              </a:rPr>
              <a:t>L’istruzione secondaria di 2° grado e l’</a:t>
            </a:r>
            <a:r>
              <a:rPr lang="it-IT" b="1" err="1">
                <a:solidFill>
                  <a:srgbClr val="FF0000"/>
                </a:solidFill>
                <a:ea typeface="+mj-lt"/>
                <a:cs typeface="+mj-lt"/>
              </a:rPr>
              <a:t>IeFP</a:t>
            </a:r>
            <a:endParaRPr lang="it-IT" b="1">
              <a:solidFill>
                <a:srgbClr val="FF0000"/>
              </a:solidFill>
            </a:endParaRPr>
          </a:p>
          <a:p>
            <a:r>
              <a:rPr lang="it-IT" b="1" dirty="0">
                <a:ea typeface="+mj-lt"/>
                <a:cs typeface="+mj-lt"/>
              </a:rPr>
              <a:t>Presentazione dell’offerta formativa dopo la scuola media.</a:t>
            </a:r>
          </a:p>
          <a:p>
            <a:endParaRPr lang="it-IT" sz="1500" i="1" dirty="0">
              <a:solidFill>
                <a:srgbClr val="212121"/>
              </a:solidFill>
              <a:latin typeface="Lora"/>
            </a:endParaRPr>
          </a:p>
          <a:p>
            <a:endParaRPr lang="it-IT" sz="2400" dirty="0"/>
          </a:p>
        </p:txBody>
      </p:sp>
      <p:sp>
        <p:nvSpPr>
          <p:cNvPr id="53" name="Content Placeholder 3"/>
          <p:cNvSpPr>
            <a:spLocks noGrp="1"/>
          </p:cNvSpPr>
          <p:nvPr>
            <p:ph sz="half" idx="2"/>
          </p:nvPr>
        </p:nvSpPr>
        <p:spPr>
          <a:xfrm>
            <a:off x="539364" y="2820572"/>
            <a:ext cx="5333998" cy="39307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DATA</a:t>
            </a:r>
          </a:p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Mercoledì </a:t>
            </a:r>
            <a:r>
              <a:rPr lang="it-IT" sz="2600" b="1" dirty="0">
                <a:solidFill>
                  <a:schemeClr val="tx2"/>
                </a:solidFill>
                <a:highlight>
                  <a:srgbClr val="FFFF00"/>
                </a:highlight>
              </a:rPr>
              <a:t>2 ottobre 2024</a:t>
            </a:r>
          </a:p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Ore 17,30 - 19</a:t>
            </a:r>
          </a:p>
          <a:p>
            <a:pPr marL="0" indent="0" algn="just">
              <a:buNone/>
            </a:pPr>
            <a:r>
              <a:rPr lang="it-IT" sz="2600" dirty="0">
                <a:solidFill>
                  <a:schemeClr val="tx2"/>
                </a:solidFill>
              </a:rPr>
              <a:t>MODULO ISCRIZIONE</a:t>
            </a:r>
          </a:p>
          <a:p>
            <a:pPr indent="0" algn="just">
              <a:buNone/>
            </a:pPr>
            <a:r>
              <a:rPr lang="it-IT" sz="2600" dirty="0">
                <a:solidFill>
                  <a:schemeClr val="accent2"/>
                </a:solidFill>
                <a:ea typeface="+mn-lt"/>
                <a:cs typeface="+mn-lt"/>
                <a:hlinkClick r:id="rId3"/>
              </a:rPr>
              <a:t>https://forms.office.com/e/CW9RBT3X1n</a:t>
            </a:r>
            <a:endParaRPr lang="it-IT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it-IT" sz="2000" b="1" dirty="0">
                <a:solidFill>
                  <a:schemeClr val="tx2"/>
                </a:solidFill>
              </a:rPr>
              <a:t>CLICCA  PER ISCRIVERTI</a:t>
            </a:r>
          </a:p>
          <a:p>
            <a:pPr marL="0" indent="0" algn="just">
              <a:buNone/>
            </a:pPr>
            <a:endParaRPr lang="it-IT" sz="2400" dirty="0">
              <a:solidFill>
                <a:srgbClr val="00B0F0"/>
              </a:solidFill>
            </a:endParaRPr>
          </a:p>
        </p:txBody>
      </p:sp>
      <p:pic>
        <p:nvPicPr>
          <p:cNvPr id="3" name="Immagine 2" descr="Immagine che contiene testo, Carattere, logo, Elementi grafici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259" y="2240573"/>
            <a:ext cx="9096375" cy="1181100"/>
          </a:xfrm>
          <a:prstGeom prst="rect">
            <a:avLst/>
          </a:prstGeom>
        </p:spPr>
      </p:pic>
      <p:pic>
        <p:nvPicPr>
          <p:cNvPr id="4" name="Immagine 3" descr="Immagine che contiene Carattere, Elementi grafici, Arte bambini, grafica&#10;&#10;Descrizione generata automaticamen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216" y="3427535"/>
            <a:ext cx="6318736" cy="305093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40000">
            <a:off x="4442397" y="5381703"/>
            <a:ext cx="285750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42"/>
          <p:cNvSpPr>
            <a:spLocks noGrp="1"/>
          </p:cNvSpPr>
          <p:nvPr>
            <p:ph type="title"/>
          </p:nvPr>
        </p:nvSpPr>
        <p:spPr>
          <a:xfrm>
            <a:off x="1" y="294787"/>
            <a:ext cx="12030219" cy="2568208"/>
          </a:xfrm>
          <a:solidFill>
            <a:schemeClr val="accent1"/>
          </a:solidFill>
          <a:effectLst>
            <a:reflection stA="40000" endPos="54000" dist="50800" dir="5400000" sy="-100000" algn="bl" rotWithShape="0"/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it-IT"/>
            </a:defPPr>
          </a:lstStyle>
          <a:p>
            <a:r>
              <a:rPr lang="it-IT" dirty="0">
                <a:solidFill>
                  <a:srgbClr val="FF0000"/>
                </a:solidFill>
              </a:rPr>
              <a:t>        </a:t>
            </a:r>
            <a:endParaRPr lang="it-IT" dirty="0"/>
          </a:p>
          <a:p>
            <a:r>
              <a:rPr lang="it-IT" b="1" dirty="0">
                <a:ea typeface="+mj-lt"/>
                <a:cs typeface="+mj-lt"/>
              </a:rPr>
              <a:t>                                                                   </a:t>
            </a:r>
            <a:r>
              <a:rPr lang="it-IT" sz="3200" b="1" dirty="0">
                <a:ea typeface="+mj-lt"/>
                <a:cs typeface="+mj-lt"/>
              </a:rPr>
              <a:t>Bisogni formativi, competenze e figure professionali richieste dal mondo del lavoro</a:t>
            </a:r>
            <a:r>
              <a:rPr lang="it-IT" sz="3200" dirty="0">
                <a:solidFill>
                  <a:srgbClr val="FF0000"/>
                </a:solidFill>
                <a:ea typeface="+mj-lt"/>
                <a:cs typeface="+mj-lt"/>
              </a:rPr>
              <a:t>, con una particolare attenzione riservata alle realtà produttive del nostro territorio.</a:t>
            </a:r>
            <a:endParaRPr lang="it-IT" sz="3200">
              <a:solidFill>
                <a:srgbClr val="000000"/>
              </a:solidFill>
              <a:ea typeface="+mj-lt"/>
              <a:cs typeface="+mj-lt"/>
            </a:endParaRPr>
          </a:p>
          <a:p>
            <a:endParaRPr lang="it-IT" sz="3200" i="1" dirty="0">
              <a:solidFill>
                <a:srgbClr val="212121"/>
              </a:solidFill>
              <a:latin typeface="Lora"/>
            </a:endParaRPr>
          </a:p>
          <a:p>
            <a:endParaRPr lang="it-IT" sz="2400" dirty="0"/>
          </a:p>
        </p:txBody>
      </p:sp>
      <p:sp>
        <p:nvSpPr>
          <p:cNvPr id="53" name="Content Placeholder 3"/>
          <p:cNvSpPr>
            <a:spLocks noGrp="1"/>
          </p:cNvSpPr>
          <p:nvPr>
            <p:ph sz="half" idx="2"/>
          </p:nvPr>
        </p:nvSpPr>
        <p:spPr>
          <a:xfrm>
            <a:off x="539364" y="2820572"/>
            <a:ext cx="5333998" cy="39307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DATA</a:t>
            </a:r>
          </a:p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Mercoledì </a:t>
            </a:r>
            <a:r>
              <a:rPr lang="it-IT" sz="2600" b="1" dirty="0">
                <a:solidFill>
                  <a:schemeClr val="tx2"/>
                </a:solidFill>
                <a:highlight>
                  <a:srgbClr val="FFFF00"/>
                </a:highlight>
              </a:rPr>
              <a:t>9 ottobre 2024</a:t>
            </a:r>
          </a:p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Ore 17,30 - 19</a:t>
            </a:r>
          </a:p>
          <a:p>
            <a:pPr marL="0" indent="0" algn="just">
              <a:buNone/>
            </a:pPr>
            <a:r>
              <a:rPr lang="it-IT" sz="2600" dirty="0">
                <a:solidFill>
                  <a:schemeClr val="tx2"/>
                </a:solidFill>
              </a:rPr>
              <a:t>MODULO ISCRIZIONE</a:t>
            </a:r>
          </a:p>
          <a:p>
            <a:pPr algn="just">
              <a:buNone/>
            </a:pPr>
            <a:r>
              <a:rPr lang="it-IT" sz="2600" dirty="0">
                <a:solidFill>
                  <a:schemeClr val="accent2"/>
                </a:solidFill>
                <a:ea typeface="+mn-lt"/>
                <a:cs typeface="+mn-lt"/>
                <a:hlinkClick r:id="rId3"/>
              </a:rPr>
              <a:t>https://forms.office.com/e/Fu1XSLPFAq</a:t>
            </a:r>
            <a:endParaRPr lang="it-IT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it-IT" sz="2000" b="1" dirty="0">
                <a:solidFill>
                  <a:schemeClr val="tx2"/>
                </a:solidFill>
              </a:rPr>
              <a:t>CLICCA  PER ISCRIVERTI</a:t>
            </a:r>
          </a:p>
          <a:p>
            <a:pPr marL="0" indent="0" algn="just">
              <a:buNone/>
            </a:pPr>
            <a:endParaRPr lang="it-IT" sz="2400" dirty="0">
              <a:solidFill>
                <a:srgbClr val="00B0F0"/>
              </a:solidFill>
            </a:endParaRPr>
          </a:p>
        </p:txBody>
      </p:sp>
      <p:pic>
        <p:nvPicPr>
          <p:cNvPr id="3" name="Immagine 2" descr="Immagine che contiene testo, Carattere, logo, Elementi grafici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" y="1466"/>
            <a:ext cx="8451606" cy="1099039"/>
          </a:xfrm>
          <a:prstGeom prst="rect">
            <a:avLst/>
          </a:prstGeom>
        </p:spPr>
      </p:pic>
      <p:pic>
        <p:nvPicPr>
          <p:cNvPr id="2" name="Immagine 1" descr="Immagine che contiene vetro a mano, testo, cerchio&#10;&#10;Descrizione generata automaticamen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144" y="2910620"/>
            <a:ext cx="5323741" cy="33344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3830299" y="5793933"/>
            <a:ext cx="285750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Policromia, schermata, Elementi grafici, luce&#10;&#10;Descrizione generata automaticamente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235" r="-1" b="28024"/>
          <a:stretch>
            <a:fillRect/>
          </a:stretch>
        </p:blipFill>
        <p:spPr>
          <a:xfrm>
            <a:off x="1524" y="-222740"/>
            <a:ext cx="12188952" cy="4572000"/>
          </a:xfrm>
          <a:noFill/>
        </p:spPr>
      </p:pic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750277" y="4585189"/>
            <a:ext cx="10691446" cy="1364581"/>
          </a:xfrm>
          <a:solidFill>
            <a:srgbClr val="FFC000"/>
          </a:solidFill>
        </p:spPr>
        <p:txBody>
          <a:bodyPr anchor="b">
            <a:normAutofit/>
          </a:bodyPr>
          <a:lstStyle/>
          <a:p>
            <a:r>
              <a:rPr lang="en-US" b="1" dirty="0"/>
              <a:t>PROPOSTE PER ISTITUTI SUPERIORI: </a:t>
            </a:r>
            <a:r>
              <a:rPr lang="en-US" sz="2800" b="1" dirty="0">
                <a:solidFill>
                  <a:srgbClr val="FF0000"/>
                </a:solidFill>
              </a:rPr>
              <a:t>STUDENTI INTERESSATI POSSONO CHIEDERE ALLA LORO SCUOLA di </a:t>
            </a:r>
            <a:r>
              <a:rPr lang="en-US" sz="2800" b="1" dirty="0" err="1">
                <a:solidFill>
                  <a:srgbClr val="FF0000"/>
                </a:solidFill>
              </a:rPr>
              <a:t>iscriverli</a:t>
            </a:r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ANNO SCOLASTICO 2024 - 2025</a:t>
            </a:r>
          </a:p>
        </p:txBody>
      </p:sp>
      <p:sp>
        <p:nvSpPr>
          <p:cNvPr id="5" name="Segnaposto data 4" hidden="1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/>
              <a:t>20XX</a:t>
            </a:r>
          </a:p>
        </p:txBody>
      </p:sp>
      <p:pic>
        <p:nvPicPr>
          <p:cNvPr id="3" name="Immagine 2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20000">
            <a:off x="-160597" y="3599435"/>
            <a:ext cx="301942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42"/>
          <p:cNvSpPr>
            <a:spLocks noGrp="1"/>
          </p:cNvSpPr>
          <p:nvPr>
            <p:ph type="title"/>
          </p:nvPr>
        </p:nvSpPr>
        <p:spPr>
          <a:xfrm>
            <a:off x="726831" y="142388"/>
            <a:ext cx="10904806" cy="2673715"/>
          </a:xfrm>
          <a:solidFill>
            <a:schemeClr val="accent1"/>
          </a:solidFill>
          <a:effectLst>
            <a:reflection stA="40000" endPos="54000" dist="508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r>
              <a:rPr lang="it-IT" sz="4000"/>
              <a:t>MATEMATICA E INTELLIGENZA ARTIFICIALE: MODELLI E ALGORITMI PER LE MACCHINE CHE APPRENDONO.</a:t>
            </a:r>
          </a:p>
          <a:p>
            <a:r>
              <a:rPr lang="it-IT" sz="1500" i="1" dirty="0">
                <a:solidFill>
                  <a:srgbClr val="212121"/>
                </a:solidFill>
                <a:latin typeface="Lora"/>
              </a:rPr>
              <a:t>San Pellegrino Terme - Dalmine, 3-4-5 Settembre 2024</a:t>
            </a:r>
          </a:p>
          <a:p>
            <a:endParaRPr lang="it-IT" sz="2400" dirty="0"/>
          </a:p>
        </p:txBody>
      </p:sp>
      <p:sp>
        <p:nvSpPr>
          <p:cNvPr id="53" name="Content Placeholder 3"/>
          <p:cNvSpPr>
            <a:spLocks noGrp="1"/>
          </p:cNvSpPr>
          <p:nvPr>
            <p:ph sz="half" idx="2"/>
          </p:nvPr>
        </p:nvSpPr>
        <p:spPr>
          <a:xfrm>
            <a:off x="727075" y="2820670"/>
            <a:ext cx="5146675" cy="40379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chemeClr val="tx2"/>
                </a:solidFill>
              </a:rPr>
              <a:t>La scuola estiva di matematica è offerta a studenti e studentesse del 4° e 5° anno delle scuole superiori appassionati di ricerca scientifica</a:t>
            </a:r>
          </a:p>
          <a:p>
            <a:pPr marL="0" indent="0" algn="just">
              <a:buNone/>
            </a:pPr>
            <a:r>
              <a:rPr lang="it-IT" sz="2000" b="1" dirty="0">
                <a:solidFill>
                  <a:schemeClr val="tx2"/>
                </a:solidFill>
              </a:rPr>
              <a:t>CLICCA  PER APRIRE LA PAGINA della </a:t>
            </a:r>
            <a:r>
              <a:rPr lang="it-IT" sz="2000" b="1" dirty="0" err="1">
                <a:solidFill>
                  <a:schemeClr val="tx2"/>
                </a:solidFill>
              </a:rPr>
              <a:t>summer</a:t>
            </a:r>
            <a:r>
              <a:rPr lang="it-IT" sz="2000" b="1" dirty="0">
                <a:solidFill>
                  <a:schemeClr val="tx2"/>
                </a:solidFill>
              </a:rPr>
              <a:t> school 2024. Troverai anche materiale</a:t>
            </a:r>
          </a:p>
          <a:p>
            <a:pPr marL="0" indent="0" algn="just">
              <a:buNone/>
            </a:pPr>
            <a:r>
              <a:rPr lang="it-IT" sz="2000" dirty="0">
                <a:solidFill>
                  <a:srgbClr val="00B0F0"/>
                </a:solidFill>
                <a:ea typeface="+mn-lt"/>
                <a:cs typeface="+mn-lt"/>
                <a:hlinkClick r:id="rId3"/>
              </a:rPr>
              <a:t>Home page (unibg.it)</a:t>
            </a:r>
            <a:endParaRPr lang="it-IT" sz="2000">
              <a:solidFill>
                <a:srgbClr val="00B0F0"/>
              </a:solidFill>
            </a:endParaRPr>
          </a:p>
        </p:txBody>
      </p:sp>
      <p:pic>
        <p:nvPicPr>
          <p:cNvPr id="2" name="Immagine 1" descr="Immagine che contiene testo, calligrafia, lavagna, menu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561" y="2867785"/>
            <a:ext cx="3590925" cy="37931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312583" y="707026"/>
            <a:ext cx="5422217" cy="1325563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IL SISTEMA </a:t>
            </a:r>
            <a:r>
              <a:rPr lang="it-IT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ITS </a:t>
            </a:r>
            <a:r>
              <a:rPr lang="it-IT" b="1" dirty="0">
                <a:solidFill>
                  <a:srgbClr val="FF0000"/>
                </a:solidFill>
              </a:rPr>
              <a:t>ACADEMY in particolare a BERGAMO</a:t>
            </a:r>
            <a:endParaRPr lang="it-IT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magine 1" descr="Immagine che contiene Carattere, testo, Elementi grafici, logo&#10;&#10;Descrizione generata automaticamen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6" y="703882"/>
            <a:ext cx="4959908" cy="5011118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309360" y="2482855"/>
            <a:ext cx="5415513" cy="324320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</a:pPr>
            <a:r>
              <a:rPr lang="it-IT" sz="2400" spc="30" dirty="0">
                <a:solidFill>
                  <a:schemeClr val="bg2">
                    <a:lumMod val="50000"/>
                  </a:schemeClr>
                </a:solidFill>
              </a:rPr>
              <a:t> Illustrazione delle caratteristiche dei percorsi ITS Academy, con particolare riferimento all’offerta formativa a Bergamo.</a:t>
            </a:r>
          </a:p>
          <a:p>
            <a:pPr>
              <a:lnSpc>
                <a:spcPts val="2400"/>
              </a:lnSpc>
              <a:spcBef>
                <a:spcPts val="1000"/>
              </a:spcBef>
            </a:pPr>
            <a:r>
              <a:rPr lang="it-IT" sz="2400" b="1" spc="30" dirty="0">
                <a:solidFill>
                  <a:schemeClr val="bg2">
                    <a:lumMod val="50000"/>
                  </a:schemeClr>
                </a:solidFill>
              </a:rPr>
              <a:t>Giovedì 14/11/2024 ore 9.00-11:00 PER LE SCUOLE</a:t>
            </a:r>
          </a:p>
          <a:p>
            <a:pPr>
              <a:lnSpc>
                <a:spcPts val="2400"/>
              </a:lnSpc>
              <a:spcBef>
                <a:spcPts val="1000"/>
              </a:spcBef>
            </a:pPr>
            <a:r>
              <a:rPr lang="it-IT" sz="2400" b="1" spc="30" dirty="0">
                <a:solidFill>
                  <a:srgbClr val="FF0000"/>
                </a:solidFill>
              </a:rPr>
              <a:t>Connessione di studenti e classi direttamente a scuola</a:t>
            </a:r>
            <a:endParaRPr lang="it-IT" sz="2400" b="1" spc="3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  <a:spcBef>
                <a:spcPts val="1000"/>
              </a:spcBef>
            </a:pPr>
            <a:endParaRPr lang="it-IT" sz="1300" spc="3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rgbClr val="7F7F7F"/>
                </a:solidFill>
                <a:latin typeface="Avenir Next LT Pro"/>
              </a:rPr>
              <a:t>PERCORSI PER SCUOLE E FAMIGLIE</a:t>
            </a:r>
            <a:br>
              <a:rPr lang="it-IT" sz="3600" b="1" dirty="0">
                <a:solidFill>
                  <a:srgbClr val="7F7F7F"/>
                </a:solidFill>
                <a:latin typeface="Avenir Next LT Pro"/>
              </a:rPr>
            </a:br>
            <a:r>
              <a:rPr lang="it-IT" sz="3600" b="1" dirty="0">
                <a:solidFill>
                  <a:srgbClr val="7F7F7F"/>
                </a:solidFill>
                <a:latin typeface="Avenir Next LT Pro"/>
              </a:rPr>
              <a:t>Finalità</a:t>
            </a:r>
            <a:r>
              <a:rPr lang="it-IT" sz="2000" b="1" dirty="0">
                <a:latin typeface="Avenir Next LT Pro"/>
                <a:ea typeface="Avenir Next LT Pro"/>
                <a:cs typeface="Avenir Next LT Pro"/>
              </a:rPr>
              <a:t>​</a:t>
            </a:r>
            <a:br>
              <a:rPr lang="it-IT" sz="2000" b="1" dirty="0">
                <a:latin typeface="Avenir Next LT Pro"/>
                <a:ea typeface="Avenir Next LT Pro"/>
                <a:cs typeface="Avenir Next LT Pro"/>
              </a:rPr>
            </a:br>
            <a:r>
              <a:rPr lang="it-IT" sz="2000" b="1" baseline="0" dirty="0">
                <a:solidFill>
                  <a:srgbClr val="7F7F7F"/>
                </a:solidFill>
                <a:latin typeface="Avenir Next LT Pro"/>
              </a:rPr>
              <a:t>(da Linee Guida per l’Orientamento (DM 328/2022)</a:t>
            </a:r>
            <a:r>
              <a:rPr lang="it-IT" sz="2000" b="1" dirty="0">
                <a:latin typeface="Avenir Next LT Pro"/>
                <a:ea typeface="Avenir Next LT Pro"/>
                <a:cs typeface="Avenir Next LT Pro"/>
              </a:rPr>
              <a:t>​</a:t>
            </a:r>
            <a:endParaRPr lang="en-US" b="1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66913"/>
            <a:ext cx="2971800" cy="823912"/>
          </a:xfrm>
        </p:spPr>
        <p:txBody>
          <a:bodyPr/>
          <a:lstStyle/>
          <a:p>
            <a:r>
              <a:rPr lang="it-IT" sz="1500" b="1" dirty="0">
                <a:solidFill>
                  <a:srgbClr val="FF0000"/>
                </a:solidFill>
              </a:rPr>
              <a:t>Rafforzare il raccordo tra il primo ciclo di istruzione e il secondo ciclo di istruzione e formazione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5" name="Immagine 14" descr="Immagine che contiene testo, poster, grafica, Volantino&#10;&#10;Descrizione generata automaticamente"/>
          <p:cNvPicPr>
            <a:picLocks noChangeAspect="1"/>
          </p:cNvPicPr>
          <p:nvPr/>
        </p:nvPicPr>
        <p:blipFill>
          <a:blip r:embed="rId2"/>
          <a:srcRect t="985" r="-2" b="-2"/>
          <a:stretch>
            <a:fillRect/>
          </a:stretch>
        </p:blipFill>
        <p:spPr>
          <a:xfrm>
            <a:off x="8999049" y="2392240"/>
            <a:ext cx="1834662" cy="1665410"/>
          </a:xfrm>
          <a:prstGeom prst="rect">
            <a:avLst/>
          </a:prstGeom>
          <a:noFill/>
        </p:spPr>
      </p:pic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188" y="1966913"/>
            <a:ext cx="2971800" cy="823912"/>
          </a:xfrm>
        </p:spPr>
        <p:txBody>
          <a:bodyPr/>
          <a:lstStyle/>
          <a:p>
            <a:r>
              <a:rPr lang="it-IT" sz="1500" b="1" dirty="0">
                <a:solidFill>
                  <a:srgbClr val="FF0000"/>
                </a:solidFill>
              </a:rPr>
              <a:t>Sostenere una scelta consapevole e ponderata, che valorizzi le potenzialità e i talenti degli studenti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1" name="Immagine 10" descr="Immagine che contiene bivio, incrocio, Corridoio di trasporto, edificio&#10;&#10;Descrizione generata automaticamente"/>
          <p:cNvPicPr>
            <a:picLocks noChangeAspect="1"/>
          </p:cNvPicPr>
          <p:nvPr/>
        </p:nvPicPr>
        <p:blipFill>
          <a:blip r:embed="rId3"/>
          <a:srcRect l="12764" r="14160" b="4"/>
          <a:stretch>
            <a:fillRect/>
          </a:stretch>
        </p:blipFill>
        <p:spPr>
          <a:xfrm>
            <a:off x="823634" y="2802548"/>
            <a:ext cx="2971800" cy="3246120"/>
          </a:xfrm>
          <a:prstGeom prst="rect">
            <a:avLst/>
          </a:prstGeom>
          <a:noFill/>
        </p:spPr>
      </p:pic>
      <p:sp>
        <p:nvSpPr>
          <p:cNvPr id="2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430134" y="1788868"/>
            <a:ext cx="2971800" cy="589451"/>
          </a:xfrm>
        </p:spPr>
        <p:txBody>
          <a:bodyPr/>
          <a:lstStyle/>
          <a:p>
            <a:r>
              <a:rPr lang="it-IT" sz="1500" b="1" dirty="0">
                <a:solidFill>
                  <a:srgbClr val="FF0000"/>
                </a:solidFill>
              </a:rPr>
              <a:t>Contribuire alla riduzione della dispersione scolastica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3" name="Immagine 12" descr="Image result for  selta consapevole scuola"/>
          <p:cNvPicPr>
            <a:picLocks noChangeAspect="1"/>
          </p:cNvPicPr>
          <p:nvPr/>
        </p:nvPicPr>
        <p:blipFill>
          <a:blip r:embed="rId4"/>
          <a:srcRect l="2295" r="31788" b="-2"/>
          <a:stretch>
            <a:fillRect/>
          </a:stretch>
        </p:blipFill>
        <p:spPr>
          <a:xfrm>
            <a:off x="4608412" y="2800350"/>
            <a:ext cx="3126259" cy="2865120"/>
          </a:xfrm>
          <a:prstGeom prst="rect">
            <a:avLst/>
          </a:prstGeom>
          <a:noFill/>
        </p:spPr>
      </p:pic>
      <p:sp>
        <p:nvSpPr>
          <p:cNvPr id="29" name="Text Placeholder 6"/>
          <p:cNvSpPr txBox="1"/>
          <p:nvPr/>
        </p:nvSpPr>
        <p:spPr>
          <a:xfrm>
            <a:off x="8183950" y="4426560"/>
            <a:ext cx="3499337" cy="58945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500" b="1" dirty="0">
              <a:solidFill>
                <a:srgbClr val="FF0000"/>
              </a:solidFill>
            </a:endParaRPr>
          </a:p>
          <a:p>
            <a:r>
              <a:rPr lang="it-IT" sz="1500" b="1" dirty="0">
                <a:solidFill>
                  <a:srgbClr val="FF0000"/>
                </a:solidFill>
              </a:rPr>
              <a:t>Favorire l’accesso alle opportunità formative dell’istruzione terziaria          (post diploma)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1" name="Immagine 30" descr="Image result for istruzione terziari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83" y="4988167"/>
            <a:ext cx="2791560" cy="1863972"/>
          </a:xfrm>
          <a:prstGeom prst="rect">
            <a:avLst/>
          </a:prstGeom>
        </p:spPr>
      </p:pic>
      <p:pic>
        <p:nvPicPr>
          <p:cNvPr id="38" name="Immagine 37" descr="Immagine che contiene testo, Carattere, grafica, Elementi grafici&#10;&#10;Descrizione generata automaticamente"/>
          <p:cNvPicPr>
            <a:picLocks noChangeAspect="1"/>
          </p:cNvPicPr>
          <p:nvPr/>
        </p:nvPicPr>
        <p:blipFill>
          <a:blip r:embed="rId6"/>
          <a:srcRect t="-450" r="329" b="31642"/>
          <a:stretch>
            <a:fillRect/>
          </a:stretch>
        </p:blipFill>
        <p:spPr>
          <a:xfrm rot="660000">
            <a:off x="4156960" y="5647060"/>
            <a:ext cx="3115465" cy="807729"/>
          </a:xfrm>
          <a:prstGeom prst="rect">
            <a:avLst/>
          </a:prstGeom>
        </p:spPr>
      </p:pic>
      <p:sp>
        <p:nvSpPr>
          <p:cNvPr id="39" name="CasellaDiTesto 38"/>
          <p:cNvSpPr txBox="1"/>
          <p:nvPr/>
        </p:nvSpPr>
        <p:spPr>
          <a:xfrm>
            <a:off x="8803981" y="5463488"/>
            <a:ext cx="1488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it-IT" sz="2000" dirty="0"/>
              <a:t>EUROPA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9823414" y="6328461"/>
            <a:ext cx="1488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it-IT" sz="2000" dirty="0"/>
              <a:t>ITALIA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5"/>
          <p:cNvSpPr>
            <a:spLocks noGrp="1"/>
          </p:cNvSpPr>
          <p:nvPr>
            <p:ph type="ctrTitle"/>
          </p:nvPr>
        </p:nvSpPr>
        <p:spPr>
          <a:xfrm>
            <a:off x="457201" y="606747"/>
            <a:ext cx="6025659" cy="2829720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r>
              <a:rPr lang="it-IT" sz="2400" b="1" dirty="0"/>
              <a:t>PROFESSIONI MEDICO – SANITARIE</a:t>
            </a:r>
            <a:br>
              <a:rPr lang="it-IT" sz="2400" b="1" dirty="0"/>
            </a:br>
            <a:r>
              <a:rPr lang="it-IT" sz="2400" dirty="0">
                <a:ea typeface="+mj-lt"/>
                <a:cs typeface="+mj-lt"/>
              </a:rPr>
              <a:t> Presentazione in 6 diversi incontri dei percorsi universitari e degli sbocchi professionali delle professioni in ambito medico-sanitario,</a:t>
            </a:r>
            <a:br>
              <a:rPr lang="it-IT" sz="2400" dirty="0">
                <a:ea typeface="+mj-lt"/>
                <a:cs typeface="+mj-lt"/>
              </a:rPr>
            </a:br>
            <a:r>
              <a:rPr lang="it-IT" sz="2400" b="1" dirty="0">
                <a:ea typeface="+mj-lt"/>
                <a:cs typeface="+mj-lt"/>
              </a:rPr>
              <a:t> ORE 9 – 11 on line</a:t>
            </a:r>
            <a:br>
              <a:rPr lang="it-IT" sz="2400" b="1" dirty="0">
                <a:ea typeface="+mj-lt"/>
                <a:cs typeface="+mj-lt"/>
              </a:rPr>
            </a:br>
            <a:r>
              <a:rPr lang="it-IT" sz="2000" dirty="0"/>
              <a:t>MODULO ISCRIZIONE SUL PIANO (SLIDE 1)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5943599" y="1924192"/>
            <a:ext cx="6025660" cy="4538276"/>
          </a:xfrm>
          <a:solidFill>
            <a:srgbClr val="FFC000"/>
          </a:solidFill>
        </p:spPr>
        <p:txBody>
          <a:bodyPr vert="horz" lIns="502920" tIns="45720" rIns="502919" bIns="45720" rtlCol="0" anchor="t">
            <a:normAutofit/>
          </a:bodyPr>
          <a:lstStyle>
            <a:defPPr>
              <a:defRPr lang="it-IT"/>
            </a:defPPr>
          </a:lstStyle>
          <a:p>
            <a:r>
              <a:rPr lang="it-IT" sz="1800" b="1" dirty="0">
                <a:solidFill>
                  <a:schemeClr val="tx1"/>
                </a:solidFill>
                <a:ea typeface="+mn-lt"/>
                <a:cs typeface="+mn-lt"/>
              </a:rPr>
              <a:t>Professioni di Medico, Farmacista, Veterinario, Chimico-Fisico  20/01/2025</a:t>
            </a:r>
          </a:p>
          <a:p>
            <a:r>
              <a:rPr lang="it-IT" sz="1800" b="1" dirty="0">
                <a:solidFill>
                  <a:schemeClr val="tx1"/>
                </a:solidFill>
                <a:ea typeface="+mn-lt"/>
                <a:cs typeface="+mn-lt"/>
              </a:rPr>
              <a:t>Professioni di Infermiere, Ostetrico, Biologo 28/01/2025</a:t>
            </a:r>
          </a:p>
          <a:p>
            <a:r>
              <a:rPr lang="it-IT" sz="1800" b="1" dirty="0">
                <a:solidFill>
                  <a:schemeClr val="tx1"/>
                </a:solidFill>
                <a:ea typeface="+mn-lt"/>
                <a:cs typeface="+mn-lt"/>
              </a:rPr>
              <a:t>Professioni di Fisioterapista, Assistente sociale, Psicologo  05/02/2025</a:t>
            </a:r>
            <a:endParaRPr lang="it-IT" b="1" dirty="0">
              <a:solidFill>
                <a:schemeClr val="tx1"/>
              </a:solidFill>
            </a:endParaRPr>
          </a:p>
          <a:p>
            <a:r>
              <a:rPr lang="it-IT" sz="1800" b="1" dirty="0">
                <a:solidFill>
                  <a:schemeClr val="tx1"/>
                </a:solidFill>
                <a:ea typeface="+mn-lt"/>
                <a:cs typeface="+mn-lt"/>
              </a:rPr>
              <a:t>Professioni sanitarie area della riabilitazione</a:t>
            </a:r>
            <a:r>
              <a:rPr lang="it-IT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it-IT" sz="1800" b="1" dirty="0">
                <a:solidFill>
                  <a:schemeClr val="tx1"/>
                </a:solidFill>
                <a:ea typeface="+mn-lt"/>
                <a:cs typeface="+mn-lt"/>
              </a:rPr>
              <a:t>13/02/2025</a:t>
            </a:r>
            <a:endParaRPr lang="it-IT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it-IT" sz="1800" b="1" dirty="0">
                <a:solidFill>
                  <a:schemeClr val="tx1"/>
                </a:solidFill>
                <a:ea typeface="+mn-lt"/>
                <a:cs typeface="+mn-lt"/>
              </a:rPr>
              <a:t>Professioni sanitarie area tecnica 22/02/25</a:t>
            </a:r>
            <a:endParaRPr lang="it-IT" b="1" dirty="0">
              <a:solidFill>
                <a:schemeClr val="tx1"/>
              </a:solidFill>
            </a:endParaRPr>
          </a:p>
          <a:p>
            <a:r>
              <a:rPr lang="it-IT" sz="1800" b="1" dirty="0">
                <a:solidFill>
                  <a:schemeClr val="tx1"/>
                </a:solidFill>
                <a:ea typeface="+mn-lt"/>
                <a:cs typeface="+mn-lt"/>
              </a:rPr>
              <a:t>Professioni sanitarie area tecnica e area della prevenzione 10/03/2025</a:t>
            </a:r>
            <a:endParaRPr lang="it-IT" b="1" dirty="0">
              <a:solidFill>
                <a:schemeClr val="tx1"/>
              </a:solidFill>
            </a:endParaRPr>
          </a:p>
          <a:p>
            <a:endParaRPr lang="it-IT" sz="1800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it-IT" sz="1800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it-IT" sz="18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pic>
        <p:nvPicPr>
          <p:cNvPr id="2" name="Immagine 1" descr="Immagine che contiene testo, persona, manica&#10;&#10;Descrizione generata automa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34" y="3627560"/>
            <a:ext cx="5508380" cy="28267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puzzle, unghia/chiodo, persona, mano&#10;&#10;Descrizione generata automaticamente"/>
          <p:cNvPicPr>
            <a:picLocks noChangeAspect="1"/>
          </p:cNvPicPr>
          <p:nvPr/>
        </p:nvPicPr>
        <p:blipFill>
          <a:blip r:embed="rId2"/>
          <a:srcRect l="203" t="-337" r="9736" b="328"/>
          <a:stretch>
            <a:fillRect/>
          </a:stretch>
        </p:blipFill>
        <p:spPr>
          <a:xfrm>
            <a:off x="89678" y="-52581"/>
            <a:ext cx="12890621" cy="7466190"/>
          </a:xfrm>
          <a:prstGeom prst="rect">
            <a:avLst/>
          </a:prstGeom>
          <a:noFill/>
        </p:spPr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775625" y="2820"/>
            <a:ext cx="8094685" cy="2072331"/>
          </a:xfrm>
        </p:spPr>
        <p:txBody>
          <a:bodyPr vert="horz" lIns="457200" tIns="45720" rIns="91440" bIns="137160" rtlCol="0" anchor="b" anchorCtr="0">
            <a:noAutofit/>
          </a:bodyPr>
          <a:lstStyle/>
          <a:p>
            <a:r>
              <a:rPr lang="it-IT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CPI (Centri per </a:t>
            </a:r>
            <a:r>
              <a:rPr lang="it-IT" sz="3200" b="1" dirty="0">
                <a:solidFill>
                  <a:srgbClr val="FF0000"/>
                </a:solidFill>
              </a:rPr>
              <a:t>l'Impiego</a:t>
            </a:r>
            <a:r>
              <a:rPr lang="it-IT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  <a:br>
              <a:rPr lang="it-IT" sz="3200" b="1" kern="1200" dirty="0"/>
            </a:br>
            <a:r>
              <a:rPr lang="it-IT" sz="3200" b="1" dirty="0">
                <a:solidFill>
                  <a:srgbClr val="FF0000"/>
                </a:solidFill>
              </a:rPr>
              <a:t>PROGETTO SCHOOL</a:t>
            </a:r>
            <a:r>
              <a:rPr lang="it-IT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LAB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per informazioni: </a:t>
            </a:r>
            <a:r>
              <a:rPr lang="it-IT" sz="3200" dirty="0">
                <a:solidFill>
                  <a:srgbClr val="FF0000"/>
                </a:solidFill>
                <a:ea typeface="+mj-lt"/>
                <a:cs typeface="+mj-lt"/>
                <a:hlinkClick r:id="rId3"/>
              </a:rPr>
              <a:t>Provincia di Bergamo - Vivi la Provincia</a:t>
            </a:r>
            <a:endParaRPr lang="it-IT" sz="3200" b="1" kern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 kern="1200">
                <a:latin typeface="+mn-lt"/>
                <a:ea typeface="+mn-ea"/>
                <a:cs typeface="+mn-cs"/>
              </a:rPr>
              <a:t>20XX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131498" y="3664449"/>
            <a:ext cx="6241660" cy="316496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>
              <a:spcBef>
                <a:spcPts val="1000"/>
              </a:spcBef>
            </a:pPr>
            <a:r>
              <a:rPr lang="it-IT" sz="2000" b="1" dirty="0">
                <a:solidFill>
                  <a:srgbClr val="FF0000"/>
                </a:solidFill>
                <a:ea typeface="+mn-lt"/>
                <a:cs typeface="+mn-lt"/>
              </a:rPr>
              <a:t>Incontri di due ore in aula con esposizione interattiva di temi inerenti al mondo del lavoro:</a:t>
            </a:r>
            <a:endParaRPr lang="en-US" sz="2000" b="1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r>
              <a:rPr lang="it-IT" sz="2000" b="1" dirty="0">
                <a:solidFill>
                  <a:srgbClr val="FF0000"/>
                </a:solidFill>
                <a:ea typeface="+mn-lt"/>
                <a:cs typeface="+mn-lt"/>
              </a:rPr>
              <a:t>  La Rete Nazionale dei Servizi per il Lavoro </a:t>
            </a:r>
            <a:endParaRPr lang="en-US" sz="2000" b="1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r>
              <a:rPr lang="it-IT" sz="2000" b="1" dirty="0">
                <a:solidFill>
                  <a:srgbClr val="FF0000"/>
                </a:solidFill>
                <a:ea typeface="+mn-lt"/>
                <a:cs typeface="+mn-lt"/>
              </a:rPr>
              <a:t> Il paniere dei servizi offerti dai CPI</a:t>
            </a:r>
            <a:endParaRPr lang="en-US" sz="2000" b="1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r>
              <a:rPr lang="it-IT" sz="2000" b="1" dirty="0">
                <a:solidFill>
                  <a:srgbClr val="FF0000"/>
                </a:solidFill>
                <a:ea typeface="+mn-lt"/>
                <a:cs typeface="+mn-lt"/>
              </a:rPr>
              <a:t>  Le Politiche attive del lavoro</a:t>
            </a:r>
            <a:endParaRPr lang="en-US" sz="2000" b="1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r>
              <a:rPr lang="it-IT" sz="2000" b="1" dirty="0">
                <a:solidFill>
                  <a:srgbClr val="FF0000"/>
                </a:solidFill>
                <a:ea typeface="+mn-lt"/>
                <a:cs typeface="+mn-lt"/>
              </a:rPr>
              <a:t>  Tirocinio Extracurriculare e Apprendistato</a:t>
            </a:r>
            <a:endParaRPr lang="en-US" sz="2000" b="1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r>
              <a:rPr lang="it-IT" sz="2000" b="1" dirty="0">
                <a:solidFill>
                  <a:srgbClr val="FF0000"/>
                </a:solidFill>
                <a:ea typeface="+mn-lt"/>
                <a:cs typeface="+mn-lt"/>
              </a:rPr>
              <a:t>  Servizio Civile e Leva Civica Regionale </a:t>
            </a:r>
          </a:p>
          <a:p>
            <a:endParaRPr lang="it-IT" dirty="0"/>
          </a:p>
        </p:txBody>
      </p:sp>
      <p:pic>
        <p:nvPicPr>
          <p:cNvPr id="12" name="Immagine 11" descr="Immagine che contiene Carattere, logo, Elementi grafici, simbolo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076" y="-172"/>
            <a:ext cx="3321259" cy="178148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82153" y="318233"/>
            <a:ext cx="5509847" cy="2931624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ctr"/>
            <a:r>
              <a:rPr lang="it-IT" sz="2000" b="1" dirty="0">
                <a:ea typeface="+mj-lt"/>
                <a:cs typeface="+mj-lt"/>
              </a:rPr>
              <a:t>QUI LA PAGINA PER INFORMAZIONI</a:t>
            </a:r>
            <a:br>
              <a:rPr lang="it-IT" b="1" dirty="0">
                <a:ea typeface="+mj-lt"/>
                <a:cs typeface="+mj-lt"/>
              </a:rPr>
            </a:br>
            <a:r>
              <a:rPr lang="it-IT" b="1" dirty="0">
                <a:ea typeface="+mj-lt"/>
                <a:cs typeface="+mj-lt"/>
                <a:hlinkClick r:id="rId3"/>
              </a:rPr>
              <a:t>Università degli studi di Bergamo (unibg.it)</a:t>
            </a:r>
            <a:endParaRPr lang="it-IT" b="1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 anchor="ctr" anchorCtr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ROI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3661407"/>
            <a:ext cx="2971800" cy="2036321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</a:lstStyle>
          <a:p>
            <a:r>
              <a:rPr lang="it-IT" sz="2000" dirty="0"/>
              <a:t>INCONTRI DI INFORMAZIONE DELL'OFFERTA FORMATIVA PRESSO LE SCUOLE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 rtlCol="0" anchor="ctr" anchorCtr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Mercati di nicchia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4"/>
          </p:nvPr>
        </p:nvSpPr>
        <p:spPr>
          <a:xfrm>
            <a:off x="4610188" y="3261670"/>
            <a:ext cx="3384029" cy="324612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</a:lstStyle>
          <a:p>
            <a:pPr marL="0" indent="0">
              <a:buNone/>
            </a:pPr>
            <a:r>
              <a:rPr lang="it-IT" sz="2000" dirty="0"/>
              <a:t>Percorsi di orientamento alla scelta e al mercato del lavoro e pacchetti disciplinari d’area:</a:t>
            </a:r>
          </a:p>
          <a:p>
            <a:pPr marL="0" indent="0">
              <a:buNone/>
            </a:pPr>
            <a:r>
              <a:rPr lang="it-IT" sz="2000" dirty="0"/>
              <a:t>-economico–giuridica, </a:t>
            </a:r>
          </a:p>
          <a:p>
            <a:pPr marL="0" indent="0">
              <a:buNone/>
            </a:pPr>
            <a:r>
              <a:rPr lang="it-IT" sz="2000" dirty="0"/>
              <a:t>-socio–umanistica,</a:t>
            </a:r>
          </a:p>
          <a:p>
            <a:pPr marL="0" indent="0">
              <a:buNone/>
            </a:pPr>
            <a:r>
              <a:rPr lang="it-IT" sz="2000" dirty="0"/>
              <a:t>-linguistica </a:t>
            </a:r>
          </a:p>
          <a:p>
            <a:pPr marL="0" indent="0">
              <a:buNone/>
            </a:pPr>
            <a:r>
              <a:rPr lang="it-IT" sz="2000" dirty="0"/>
              <a:t>-ingegneristica.</a:t>
            </a:r>
            <a:endParaRPr lang="it-IT" dirty="0"/>
          </a:p>
          <a:p>
            <a:pPr marL="0" indent="0">
              <a:buNone/>
            </a:pPr>
            <a:r>
              <a:rPr lang="it-IT" sz="2000" dirty="0"/>
              <a:t> Durata corsi di 15 ore</a:t>
            </a:r>
          </a:p>
          <a:p>
            <a:pPr rtl="0"/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4"/>
          </p:nvPr>
        </p:nvSpPr>
        <p:spPr>
          <a:xfrm>
            <a:off x="8165591" y="3246491"/>
            <a:ext cx="3388743" cy="3196388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</a:lstStyle>
          <a:p>
            <a:r>
              <a:rPr lang="it-IT" sz="2000" b="1" dirty="0">
                <a:solidFill>
                  <a:srgbClr val="FF0000"/>
                </a:solidFill>
              </a:rPr>
              <a:t>OPEN DAY DI ATENEO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b="1" dirty="0"/>
              <a:t>   18 gennaio 2025</a:t>
            </a:r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b="1" dirty="0">
                <a:solidFill>
                  <a:srgbClr val="FF0000"/>
                </a:solidFill>
              </a:rPr>
              <a:t>OPEN DAY DI DIPARTIMENTO</a:t>
            </a:r>
          </a:p>
          <a:p>
            <a:pPr marL="0" indent="0">
              <a:buNone/>
            </a:pPr>
            <a:r>
              <a:rPr lang="it-IT" sz="2000" b="1" dirty="0"/>
              <a:t>    Primavera 2025</a:t>
            </a:r>
            <a:endParaRPr lang="it-IT" sz="2000" dirty="0"/>
          </a:p>
        </p:txBody>
      </p:sp>
      <p:pic>
        <p:nvPicPr>
          <p:cNvPr id="6" name="Immagine 5" descr="Immagine che contiene testo, Carattere, logo, schermata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8" y="326781"/>
            <a:ext cx="668655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03383" y="150055"/>
            <a:ext cx="5092036" cy="1179576"/>
          </a:xfrm>
        </p:spPr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r>
              <a:rPr lang="it-IT" sz="2400" b="1" dirty="0"/>
              <a:t>CLICCA SULLA PAGIN</a:t>
            </a:r>
            <a:r>
              <a:rPr lang="it-IT" b="1" dirty="0"/>
              <a:t>A</a:t>
            </a:r>
            <a:br>
              <a:rPr lang="it-IT" dirty="0"/>
            </a:br>
            <a:r>
              <a:rPr lang="it-IT" dirty="0">
                <a:hlinkClick r:id="rId3"/>
              </a:rPr>
              <a:t>iniziative formative per l'orientamento</a:t>
            </a:r>
            <a:r>
              <a:rPr lang="it-IT" dirty="0"/>
              <a:t>  </a:t>
            </a:r>
          </a:p>
        </p:txBody>
      </p:sp>
      <p:graphicFrame>
        <p:nvGraphicFramePr>
          <p:cNvPr id="9" name="Segnaposto contenuto 3" descr="Sequenza temporale"/>
          <p:cNvGraphicFramePr>
            <a:graphicFrameLocks noGrp="1"/>
          </p:cNvGraphicFramePr>
          <p:nvPr>
            <p:ph idx="1"/>
          </p:nvPr>
        </p:nvGraphicFramePr>
        <p:xfrm>
          <a:off x="600198" y="1950550"/>
          <a:ext cx="11305075" cy="4913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Immagine 26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62" y="-3298"/>
            <a:ext cx="5943600" cy="1495425"/>
          </a:xfrm>
          <a:prstGeom prst="rect">
            <a:avLst/>
          </a:prstGeom>
        </p:spPr>
      </p:pic>
      <p:sp>
        <p:nvSpPr>
          <p:cNvPr id="8175" name="CasellaDiTesto 8174"/>
          <p:cNvSpPr txBox="1"/>
          <p:nvPr/>
        </p:nvSpPr>
        <p:spPr>
          <a:xfrm>
            <a:off x="599913" y="1715257"/>
            <a:ext cx="96913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it-IT" sz="2400" b="1" dirty="0"/>
              <a:t>INCONTRI IN PRESENZA O ON LINE PROPOSTI ALLE SCUOLE (1)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03383" y="150055"/>
            <a:ext cx="5092036" cy="1179576"/>
          </a:xfrm>
        </p:spPr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r>
              <a:rPr lang="it-IT" sz="2400" b="1" dirty="0"/>
              <a:t>CLICCA SULLA PAGIN</a:t>
            </a:r>
            <a:r>
              <a:rPr lang="it-IT" b="1" dirty="0"/>
              <a:t>A</a:t>
            </a:r>
            <a:br>
              <a:rPr lang="it-IT" dirty="0"/>
            </a:br>
            <a:r>
              <a:rPr lang="it-IT" dirty="0">
                <a:hlinkClick r:id="rId3"/>
              </a:rPr>
              <a:t>iniziative formative per l'orientamento</a:t>
            </a:r>
            <a:r>
              <a:rPr lang="it-IT" dirty="0"/>
              <a:t>  </a:t>
            </a:r>
          </a:p>
        </p:txBody>
      </p:sp>
      <p:graphicFrame>
        <p:nvGraphicFramePr>
          <p:cNvPr id="9" name="Segnaposto contenuto 3" descr="Sequenza temporale"/>
          <p:cNvGraphicFramePr>
            <a:graphicFrameLocks noGrp="1"/>
          </p:cNvGraphicFramePr>
          <p:nvPr>
            <p:ph idx="1"/>
          </p:nvPr>
        </p:nvGraphicFramePr>
        <p:xfrm>
          <a:off x="600198" y="1950550"/>
          <a:ext cx="11305075" cy="4913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Immagine 26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938" y="149102"/>
            <a:ext cx="5943600" cy="1495425"/>
          </a:xfrm>
          <a:prstGeom prst="rect">
            <a:avLst/>
          </a:prstGeom>
        </p:spPr>
      </p:pic>
      <p:sp>
        <p:nvSpPr>
          <p:cNvPr id="8175" name="CasellaDiTesto 8174"/>
          <p:cNvSpPr txBox="1"/>
          <p:nvPr/>
        </p:nvSpPr>
        <p:spPr>
          <a:xfrm>
            <a:off x="599913" y="1715257"/>
            <a:ext cx="96913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it-IT" sz="2400" b="1" dirty="0"/>
              <a:t>INCONTRI IN PRESENZA O ON LINE PROPOSTI ALLE SCUOLE (2)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ctrTitle"/>
          </p:nvPr>
        </p:nvSpPr>
        <p:spPr>
          <a:xfrm>
            <a:off x="6365441" y="1420963"/>
            <a:ext cx="5464736" cy="43853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3600" b="1" dirty="0">
                <a:solidFill>
                  <a:srgbClr val="FF0000"/>
                </a:solidFill>
                <a:ea typeface="+mj-lt"/>
                <a:cs typeface="+mj-lt"/>
              </a:rPr>
              <a:t>     TME Live!</a:t>
            </a:r>
            <a:endParaRPr lang="it-IT" sz="3600" b="1" dirty="0">
              <a:solidFill>
                <a:srgbClr val="FF0000"/>
              </a:solidFill>
            </a:endParaRPr>
          </a:p>
          <a:p>
            <a:r>
              <a:rPr lang="it-IT" sz="2800" dirty="0">
                <a:ea typeface="+mj-lt"/>
                <a:cs typeface="+mj-lt"/>
              </a:rPr>
              <a:t> promosso dal Gruppo Tecnologie e Materiali per l’Edilizia per far conoscere</a:t>
            </a:r>
            <a:endParaRPr lang="it-IT" sz="2800"/>
          </a:p>
          <a:p>
            <a:pPr algn="ctr"/>
            <a:r>
              <a:rPr lang="it-IT" sz="2800" dirty="0">
                <a:ea typeface="+mj-lt"/>
                <a:cs typeface="+mj-lt"/>
              </a:rPr>
              <a:t>l’evoluzione del settore e le sue filiere, il fabbisogno di figure professionali e l’attenzione alla sostenibilità. L’evento è dedicato, in particolare, agli</a:t>
            </a:r>
            <a:r>
              <a:rPr lang="it-IT" sz="2800" b="1" dirty="0">
                <a:ea typeface="+mj-lt"/>
                <a:cs typeface="+mj-lt"/>
              </a:rPr>
              <a:t> </a:t>
            </a:r>
            <a:br>
              <a:rPr lang="it-IT" sz="2800" b="1" dirty="0">
                <a:solidFill>
                  <a:srgbClr val="000000"/>
                </a:solidFill>
                <a:ea typeface="+mj-lt"/>
                <a:cs typeface="+mj-lt"/>
              </a:rPr>
            </a:br>
            <a:r>
              <a:rPr lang="it-IT" sz="2800" b="1" dirty="0">
                <a:solidFill>
                  <a:srgbClr val="FF0000"/>
                </a:solidFill>
                <a:ea typeface="+mj-lt"/>
                <a:cs typeface="+mj-lt"/>
              </a:rPr>
              <a:t>istituti a indirizzo CAT</a:t>
            </a:r>
            <a:r>
              <a:rPr lang="it-IT" sz="4000" b="1" dirty="0">
                <a:solidFill>
                  <a:srgbClr val="FF0000"/>
                </a:solidFill>
                <a:ea typeface="+mj-lt"/>
                <a:cs typeface="+mj-lt"/>
              </a:rPr>
              <a:t>.</a:t>
            </a:r>
            <a:br>
              <a:rPr lang="it-IT" sz="4000" b="1" dirty="0">
                <a:solidFill>
                  <a:srgbClr val="FF0000"/>
                </a:solidFill>
                <a:ea typeface="+mj-lt"/>
                <a:cs typeface="+mj-lt"/>
              </a:rPr>
            </a:br>
            <a:r>
              <a:rPr lang="it-IT" sz="4000" b="1" dirty="0">
                <a:solidFill>
                  <a:srgbClr val="FF0000"/>
                </a:solidFill>
                <a:ea typeface="+mj-lt"/>
                <a:cs typeface="+mj-lt"/>
              </a:rPr>
              <a:t>22 ottobre 2024</a:t>
            </a:r>
            <a:br>
              <a:rPr lang="it-IT" sz="4000" b="1" dirty="0">
                <a:ea typeface="+mj-lt"/>
                <a:cs typeface="+mj-lt"/>
              </a:rPr>
            </a:br>
            <a:endParaRPr lang="it-IT" sz="4000" b="1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6" name="Segnaposto data 5" hidden="1"/>
          <p:cNvSpPr>
            <a:spLocks noGrp="1"/>
          </p:cNvSpPr>
          <p:nvPr>
            <p:ph type="dt" sz="half" idx="4294967295"/>
          </p:nvPr>
        </p:nvSpPr>
        <p:spPr>
          <a:xfrm>
            <a:off x="111556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/>
              <a:t>20XX</a:t>
            </a:r>
          </a:p>
        </p:txBody>
      </p:sp>
      <p:pic>
        <p:nvPicPr>
          <p:cNvPr id="12" name="Immagine 11" descr="Immagine che contiene bianco, Carattere, design&#10;&#10;Descrizione generata automaticamen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17" y="5280251"/>
            <a:ext cx="1924050" cy="1343025"/>
          </a:xfrm>
          <a:prstGeom prst="rect">
            <a:avLst/>
          </a:prstGeom>
        </p:spPr>
      </p:pic>
      <p:pic>
        <p:nvPicPr>
          <p:cNvPr id="5" name="Segnaposto immagine 4" descr="Immagine che contiene testo, cielo, schermata, nuvola&#10;&#10;Descrizione generata automaticamente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2453" b="12453"/>
          <a:stretch>
            <a:fillRect/>
          </a:stretch>
        </p:blipFill>
        <p:spPr>
          <a:xfrm>
            <a:off x="1" y="11372"/>
            <a:ext cx="5840730" cy="68622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ctrTitle"/>
          </p:nvPr>
        </p:nvSpPr>
        <p:spPr>
          <a:xfrm>
            <a:off x="6732834" y="2019677"/>
            <a:ext cx="5464736" cy="43853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it-IT" sz="4000" b="1" dirty="0">
                <a:solidFill>
                  <a:srgbClr val="FF0000"/>
                </a:solidFill>
                <a:ea typeface="+mj-lt"/>
                <a:cs typeface="+mj-lt"/>
              </a:rPr>
            </a:br>
            <a:r>
              <a:rPr lang="it-IT" sz="4000" b="1" dirty="0">
                <a:solidFill>
                  <a:srgbClr val="FF0000"/>
                </a:solidFill>
                <a:ea typeface="+mj-lt"/>
                <a:cs typeface="+mj-lt"/>
              </a:rPr>
              <a:t>Legno Live!</a:t>
            </a:r>
            <a:endParaRPr lang="it-IT" sz="4000" b="1" dirty="0">
              <a:solidFill>
                <a:srgbClr val="FF0000"/>
              </a:solidFill>
            </a:endParaRPr>
          </a:p>
          <a:p>
            <a:r>
              <a:rPr lang="it-IT" sz="3200" b="1" dirty="0">
                <a:ea typeface="+mj-lt"/>
                <a:cs typeface="+mj-lt"/>
              </a:rPr>
              <a:t> promosso dal Gruppo Legno per raccontare il settore e i suoi cluster, le competenze richieste e l’evoluzione tecnologica che lo sta caratterizzando. L’evento è dedicato, in particolare, agli </a:t>
            </a:r>
            <a:r>
              <a:rPr lang="it-IT" sz="4000" b="1" dirty="0">
                <a:solidFill>
                  <a:srgbClr val="FF0000"/>
                </a:solidFill>
                <a:ea typeface="+mj-lt"/>
                <a:cs typeface="+mj-lt"/>
              </a:rPr>
              <a:t>istituti a indirizzo CAT.</a:t>
            </a:r>
            <a:br>
              <a:rPr lang="it-IT" sz="4000" b="1" dirty="0">
                <a:solidFill>
                  <a:srgbClr val="FF0000"/>
                </a:solidFill>
                <a:ea typeface="+mj-lt"/>
                <a:cs typeface="+mj-lt"/>
              </a:rPr>
            </a:br>
            <a:br>
              <a:rPr lang="it-IT" sz="4000" b="1" dirty="0">
                <a:ea typeface="+mj-lt"/>
                <a:cs typeface="+mj-lt"/>
              </a:rPr>
            </a:br>
            <a:r>
              <a:rPr lang="it-IT" sz="4000" b="1" dirty="0">
                <a:solidFill>
                  <a:srgbClr val="FF0000"/>
                </a:solidFill>
                <a:ea typeface="+mj-lt"/>
                <a:cs typeface="+mj-lt"/>
              </a:rPr>
              <a:t>15 novembre 2024</a:t>
            </a:r>
          </a:p>
        </p:txBody>
      </p:sp>
      <p:sp>
        <p:nvSpPr>
          <p:cNvPr id="6" name="Segnaposto data 5" hidden="1"/>
          <p:cNvSpPr>
            <a:spLocks noGrp="1"/>
          </p:cNvSpPr>
          <p:nvPr>
            <p:ph type="dt" sz="half" idx="4294967295"/>
          </p:nvPr>
        </p:nvSpPr>
        <p:spPr>
          <a:xfrm>
            <a:off x="111556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/>
              <a:t>20XX</a:t>
            </a:r>
          </a:p>
        </p:txBody>
      </p:sp>
      <p:pic>
        <p:nvPicPr>
          <p:cNvPr id="12" name="Immagine 11" descr="Immagine che contiene bianco, Carattere, design&#10;&#10;Descrizione generata automaticamen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010" y="5348287"/>
            <a:ext cx="1924050" cy="1343025"/>
          </a:xfrm>
          <a:prstGeom prst="rect">
            <a:avLst/>
          </a:prstGeom>
        </p:spPr>
      </p:pic>
      <p:pic>
        <p:nvPicPr>
          <p:cNvPr id="5" name="Segnaposto immagine 4" descr="Immagine che contiene edificio, Trave, Simmetria, legno&#10;&#10;Descrizione generata automaticamente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1895" r="21895"/>
          <a:stretch>
            <a:fillRect/>
          </a:stretch>
        </p:blipFill>
        <p:spPr>
          <a:xfrm>
            <a:off x="0" y="-2235"/>
            <a:ext cx="6684372" cy="68622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5"/>
          <p:cNvSpPr>
            <a:spLocks noGrp="1"/>
          </p:cNvSpPr>
          <p:nvPr>
            <p:ph type="ctrTitle"/>
          </p:nvPr>
        </p:nvSpPr>
        <p:spPr>
          <a:xfrm>
            <a:off x="199293" y="395731"/>
            <a:ext cx="6025659" cy="1528459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r>
              <a:rPr lang="it-IT" sz="2400" b="1" dirty="0"/>
              <a:t>GIORNATE</a:t>
            </a:r>
            <a:r>
              <a:rPr lang="it-IT" sz="2400" b="1" dirty="0">
                <a:ea typeface="+mj-lt"/>
                <a:cs typeface="+mj-lt"/>
              </a:rPr>
              <a:t>  DI  ORIENTAMENTO  </a:t>
            </a:r>
            <a:r>
              <a:rPr lang="it-IT" sz="2400" b="1">
                <a:ea typeface="+mj-lt"/>
                <a:cs typeface="+mj-lt"/>
              </a:rPr>
              <a:t>PROFESSIONALE CON IL ROTARY</a:t>
            </a:r>
            <a:br>
              <a:rPr lang="it-IT" sz="2400" b="1" dirty="0">
                <a:ea typeface="+mj-lt"/>
                <a:cs typeface="+mj-lt"/>
              </a:rPr>
            </a:br>
            <a:r>
              <a:rPr lang="it-IT" sz="2400" dirty="0">
                <a:ea typeface="+mj-lt"/>
                <a:cs typeface="+mj-lt"/>
                <a:hlinkClick r:id="rId3"/>
              </a:rPr>
              <a:t>ROTARY CLUB BERGAMO - Giornate di orientamento professionale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5943599" y="1924192"/>
            <a:ext cx="6025660" cy="4538276"/>
          </a:xfrm>
          <a:solidFill>
            <a:srgbClr val="FFC000"/>
          </a:solidFill>
        </p:spPr>
        <p:txBody>
          <a:bodyPr vert="horz" lIns="502920" tIns="45720" rIns="502919" bIns="45720" rtlCol="0" anchor="t">
            <a:normAutofit/>
          </a:bodyPr>
          <a:lstStyle>
            <a:defPPr>
              <a:defRPr lang="it-IT"/>
            </a:defPPr>
          </a:lstStyle>
          <a:p>
            <a:r>
              <a:rPr lang="it-IT" b="1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Calendario edizione 2024:</a:t>
            </a: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it-IT" b="1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sabato  26 ottobre </a:t>
            </a:r>
            <a: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dalle 8:00 alle 12:30</a:t>
            </a:r>
            <a:b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</a:br>
            <a: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“Giornata delle Professioni” presso l’Aula Magna dell’Università di Bergamo</a:t>
            </a:r>
            <a:endParaRPr lang="it-IT" dirty="0"/>
          </a:p>
          <a:p>
            <a:pPr marL="285750" indent="-285750">
              <a:buFont typeface="Arial" panose="020B0604020202020204"/>
              <a:buChar char="•"/>
            </a:pPr>
            <a:r>
              <a:rPr lang="it-IT" b="1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martedì  5 novembre </a:t>
            </a:r>
            <a: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dalle 9:00 alle 12:00</a:t>
            </a:r>
            <a:b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</a:br>
            <a: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“Giornata del Commercio, turismo e servizi” in collaborazione con Ascom</a:t>
            </a:r>
            <a:endParaRPr lang="it-IT" dirty="0"/>
          </a:p>
          <a:p>
            <a:pPr marL="285750" indent="-285750">
              <a:buFont typeface="Arial" panose="020B0604020202020204"/>
              <a:buChar char="•"/>
            </a:pPr>
            <a:r>
              <a:rPr lang="it-IT" b="1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sabato 23 novembre </a:t>
            </a:r>
            <a: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dalle 8:30 alle 12:00</a:t>
            </a:r>
            <a:b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</a:br>
            <a: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“Settore Tecnico Industriale” visita presso SIAD</a:t>
            </a:r>
            <a:endParaRPr lang="it-IT" dirty="0"/>
          </a:p>
          <a:p>
            <a:pPr marL="285750" indent="-285750">
              <a:buFont typeface="Arial" panose="020B0604020202020204"/>
              <a:buChar char="•"/>
            </a:pPr>
            <a:r>
              <a:rPr lang="it-IT" b="1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giovedì 28 novembre </a:t>
            </a:r>
            <a: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dalle 8:30 alle 12:00</a:t>
            </a:r>
            <a:b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</a:br>
            <a: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“Settore Tecnico Industriale” visita presso BREMBO</a:t>
            </a:r>
            <a:endParaRPr lang="it-IT" dirty="0"/>
          </a:p>
          <a:p>
            <a:pPr marL="285750" indent="-285750">
              <a:buFont typeface="Arial" panose="020B0604020202020204"/>
              <a:buChar char="•"/>
            </a:pPr>
            <a:r>
              <a:rPr lang="it-IT" b="1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venerdì 6 dicembre</a:t>
            </a:r>
            <a: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 dalle 14:30 alle 17:30</a:t>
            </a:r>
            <a:b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</a:br>
            <a:r>
              <a:rPr lang="it-IT" dirty="0">
                <a:solidFill>
                  <a:srgbClr val="39424A"/>
                </a:solidFill>
                <a:latin typeface="Open Sans"/>
                <a:ea typeface="Open Sans"/>
                <a:cs typeface="Open Sans"/>
              </a:rPr>
              <a:t>“Giornata della Medicina” in collaborazione ospedale Papa Giovanni XXIII</a:t>
            </a:r>
            <a:endParaRPr lang="it-IT" dirty="0"/>
          </a:p>
          <a:p>
            <a:endParaRPr lang="it-IT" sz="1800" b="1" dirty="0">
              <a:solidFill>
                <a:schemeClr val="tx1"/>
              </a:solidFill>
            </a:endParaRPr>
          </a:p>
          <a:p>
            <a:endParaRPr lang="it-IT" sz="1800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it-IT" sz="1800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it-IT" sz="18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pic>
        <p:nvPicPr>
          <p:cNvPr id="4" name="Immagine 3" descr="Immagine che contiene Viso umano, vestiti, persona, testo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" y="3413980"/>
            <a:ext cx="5038726" cy="304287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242430" cy="1337286"/>
          </a:xfrm>
          <a:solidFill>
            <a:srgbClr val="FFC000"/>
          </a:solidFill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/>
              <a:t>INCONTRI INFORMATIVI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1764" y="2222694"/>
            <a:ext cx="4466491" cy="3661142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</a:lstStyle>
          <a:p>
            <a:pPr marL="0" indent="0">
              <a:buNone/>
            </a:pPr>
            <a:r>
              <a:rPr lang="it-IT" sz="2400" dirty="0">
                <a:ea typeface="+mn-lt"/>
                <a:cs typeface="+mn-lt"/>
              </a:rPr>
              <a:t>TESTIMONIANZE</a:t>
            </a:r>
          </a:p>
          <a:p>
            <a:pPr marL="0" indent="0">
              <a:buNone/>
            </a:pPr>
            <a:r>
              <a:rPr lang="it-IT" sz="2800" b="1" dirty="0">
                <a:solidFill>
                  <a:srgbClr val="FF0000"/>
                </a:solidFill>
                <a:ea typeface="+mn-lt"/>
                <a:cs typeface="+mn-lt"/>
              </a:rPr>
              <a:t> I Maestri del Lavoro</a:t>
            </a:r>
            <a:r>
              <a:rPr lang="it-IT" sz="2400" dirty="0">
                <a:ea typeface="+mn-lt"/>
                <a:cs typeface="+mn-lt"/>
              </a:rPr>
              <a:t> testimoniano i valori tradizionali delle esperienze acquisite e dell’innovazione, fornendo informazioni riguardanti le trasformazioni in atto nel mondo del lavoro. </a:t>
            </a:r>
            <a:endParaRPr lang="it-IT" sz="240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>
          <a:xfrm>
            <a:off x="7073211" y="2198321"/>
            <a:ext cx="3657600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400" dirty="0"/>
              <a:t>I contatti vengono presi dalle singole scuole</a:t>
            </a:r>
            <a:endParaRPr lang="it-IT" dirty="0"/>
          </a:p>
        </p:txBody>
      </p:sp>
      <p:pic>
        <p:nvPicPr>
          <p:cNvPr id="13" name="Immagine 12" descr="Image result for maestri del lavor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121" y="3242163"/>
            <a:ext cx="2762250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Policromia, schermata, Elementi grafici, luce&#10;&#10;Descrizione generata automaticamente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235" r="-1" b="28024"/>
          <a:stretch>
            <a:fillRect/>
          </a:stretch>
        </p:blipFill>
        <p:spPr>
          <a:xfrm>
            <a:off x="1524" y="-222740"/>
            <a:ext cx="12188952" cy="4572000"/>
          </a:xfrm>
          <a:noFill/>
        </p:spPr>
      </p:pic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750277" y="4585189"/>
            <a:ext cx="10691446" cy="1364581"/>
          </a:xfrm>
          <a:solidFill>
            <a:srgbClr val="FFC000"/>
          </a:solidFill>
        </p:spPr>
        <p:txBody>
          <a:bodyPr anchor="b">
            <a:normAutofit/>
          </a:bodyPr>
          <a:lstStyle/>
          <a:p>
            <a:r>
              <a:rPr lang="en-US" b="1" dirty="0"/>
              <a:t>PROPOSTE ED EVENTI  PER ISTITUTI SUPERIORI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ANNO SCOLASTICO 2024 - 2025</a:t>
            </a:r>
          </a:p>
        </p:txBody>
      </p:sp>
      <p:sp>
        <p:nvSpPr>
          <p:cNvPr id="5" name="Segnaposto data 4" hidden="1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/>
              <a:t>20XX</a:t>
            </a:r>
          </a:p>
        </p:txBody>
      </p:sp>
      <p:pic>
        <p:nvPicPr>
          <p:cNvPr id="3" name="Immagine 2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20000">
            <a:off x="-160597" y="3599435"/>
            <a:ext cx="3019425" cy="7334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0000">
            <a:off x="1610240" y="2944850"/>
            <a:ext cx="3842238" cy="6074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1280" y="361534"/>
            <a:ext cx="5553511" cy="1904137"/>
          </a:xfrm>
        </p:spPr>
        <p:txBody>
          <a:bodyPr>
            <a:normAutofit/>
          </a:bodyPr>
          <a:lstStyle/>
          <a:p>
            <a:r>
              <a:rPr lang="it-IT" sz="5400" dirty="0"/>
              <a:t>SCEGLI   LE INFORMAZIONI</a:t>
            </a:r>
          </a:p>
        </p:txBody>
      </p:sp>
      <p:pic>
        <p:nvPicPr>
          <p:cNvPr id="6" name="Segnaposto immagine 5" descr="Image result for BIVIO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1626" r="21626"/>
          <a:stretch>
            <a:fillRect/>
          </a:stretch>
        </p:blipFill>
        <p:spPr/>
      </p:pic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5834760" y="2425386"/>
            <a:ext cx="6359054" cy="17395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it-IT" sz="2400" dirty="0"/>
              <a:t>PROPOSTE PER </a:t>
            </a:r>
            <a:r>
              <a:rPr lang="it-IT" sz="2400" dirty="0">
                <a:solidFill>
                  <a:srgbClr val="FF0000"/>
                </a:solidFill>
              </a:rPr>
              <a:t>ISTITUTI COMPRENSIVI</a:t>
            </a:r>
            <a:r>
              <a:rPr lang="it-IT" sz="2400" dirty="0"/>
              <a:t> (Scuole, </a:t>
            </a:r>
            <a:r>
              <a:rPr lang="it-IT" sz="2400" dirty="0">
                <a:solidFill>
                  <a:srgbClr val="262626"/>
                </a:solidFill>
              </a:rPr>
              <a:t>Famiglie, studenti)  </a:t>
            </a:r>
            <a:r>
              <a:rPr lang="it-IT" sz="2400" dirty="0">
                <a:solidFill>
                  <a:srgbClr val="0070C0"/>
                </a:solidFill>
              </a:rPr>
              <a:t>da diapositiva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0070C0"/>
                </a:solidFill>
              </a:rPr>
              <a:t>4 a diapositiva 16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sz="2400" dirty="0"/>
              <a:t>   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849540" y="4087030"/>
            <a:ext cx="594625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342900" indent="-342900">
              <a:buFont typeface="Arial" panose="020B0604020202020204"/>
              <a:buChar char="•"/>
            </a:pPr>
            <a:r>
              <a:rPr lang="it-IT" sz="2400" b="1" dirty="0">
                <a:solidFill>
                  <a:srgbClr val="262626"/>
                </a:solidFill>
              </a:rPr>
              <a:t>PROPOSTE PER SCUOLE, CLASSI E STUDENTI DEGLI</a:t>
            </a:r>
            <a:r>
              <a:rPr lang="it-IT" sz="2400" b="1" dirty="0">
                <a:solidFill>
                  <a:srgbClr val="FF0000"/>
                </a:solidFill>
              </a:rPr>
              <a:t> ISTITUTI SUPERIORI </a:t>
            </a:r>
            <a:r>
              <a:rPr lang="it-IT" sz="2400" b="1" dirty="0">
                <a:solidFill>
                  <a:srgbClr val="0070C0"/>
                </a:solidFill>
              </a:rPr>
              <a:t>da diapositiva 17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b="1" dirty="0">
                <a:solidFill>
                  <a:srgbClr val="262626"/>
                </a:solidFill>
              </a:rPr>
              <a:t>    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837205" y="5657672"/>
            <a:ext cx="5946253" cy="15684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342900" indent="-342900">
              <a:buFont typeface="Arial" panose="020B0604020202020204"/>
              <a:buChar char="•"/>
            </a:pPr>
            <a:r>
              <a:rPr lang="it-IT" sz="2400" b="1" dirty="0">
                <a:solidFill>
                  <a:srgbClr val="262626"/>
                </a:solidFill>
              </a:rPr>
              <a:t>PROPOSTE DEDICATE AI  </a:t>
            </a:r>
            <a:r>
              <a:rPr lang="it-IT" sz="2400" b="1" dirty="0">
                <a:solidFill>
                  <a:srgbClr val="FF0000"/>
                </a:solidFill>
              </a:rPr>
              <a:t>GENITORI</a:t>
            </a:r>
            <a:r>
              <a:rPr lang="it-IT" sz="2400" b="1" dirty="0">
                <a:solidFill>
                  <a:srgbClr val="262626"/>
                </a:solidFill>
              </a:rPr>
              <a:t> DELLE SUPERIORI</a:t>
            </a:r>
            <a:r>
              <a:rPr lang="it-IT" sz="2400" b="1" dirty="0">
                <a:solidFill>
                  <a:srgbClr val="0070C0"/>
                </a:solidFill>
              </a:rPr>
              <a:t> da diapositiva</a:t>
            </a:r>
            <a:r>
              <a:rPr lang="it-IT" sz="2400" b="1" dirty="0">
                <a:solidFill>
                  <a:srgbClr val="262626"/>
                </a:solidFill>
              </a:rPr>
              <a:t> 29</a:t>
            </a:r>
            <a:endParaRPr lang="it-IT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endParaRPr lang="it-IT" sz="2400" b="1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  <a:hlinkClick r:id="rId2"/>
              </a:rPr>
              <a:t>Provincia di Bergamo - Vivi la Provincia</a:t>
            </a:r>
            <a:br>
              <a:rPr lang="en-US" dirty="0">
                <a:ea typeface="+mj-lt"/>
                <a:cs typeface="+mj-lt"/>
              </a:rPr>
            </a:br>
            <a:r>
              <a:rPr lang="en-US" dirty="0"/>
              <a:t>29 e 30 </a:t>
            </a:r>
            <a:r>
              <a:rPr lang="en-US" dirty="0" err="1"/>
              <a:t>novembre</a:t>
            </a:r>
            <a:endParaRPr lang="it-IT" dirty="0" err="1"/>
          </a:p>
        </p:txBody>
      </p:sp>
      <p:pic>
        <p:nvPicPr>
          <p:cNvPr id="7" name="Segnaposto immagine 6" descr="Immagine che contiene schermata, Elementi grafici, grafica, Policromia&#10;&#10;Descrizione generata automaticamente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15568" y="3251149"/>
            <a:ext cx="4937760" cy="2147926"/>
          </a:xfrm>
          <a:noFill/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345936" y="1540178"/>
            <a:ext cx="5219113" cy="520645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Fiera </a:t>
            </a:r>
            <a:r>
              <a:rPr lang="en-US" b="1" dirty="0" err="1">
                <a:ea typeface="+mn-lt"/>
                <a:cs typeface="+mn-lt"/>
              </a:rPr>
              <a:t>dell’Orientamento</a:t>
            </a:r>
            <a:r>
              <a:rPr lang="en-US" b="1" dirty="0">
                <a:ea typeface="+mn-lt"/>
                <a:cs typeface="+mn-lt"/>
              </a:rPr>
              <a:t>, due </a:t>
            </a:r>
            <a:r>
              <a:rPr lang="en-US" b="1" dirty="0" err="1">
                <a:ea typeface="+mn-lt"/>
                <a:cs typeface="+mn-lt"/>
              </a:rPr>
              <a:t>giorni</a:t>
            </a:r>
            <a:r>
              <a:rPr lang="en-US" b="1" dirty="0">
                <a:ea typeface="+mn-lt"/>
                <a:cs typeface="+mn-lt"/>
              </a:rPr>
              <a:t> per </a:t>
            </a:r>
            <a:r>
              <a:rPr lang="en-US" b="1" dirty="0" err="1">
                <a:ea typeface="+mn-lt"/>
                <a:cs typeface="+mn-lt"/>
              </a:rPr>
              <a:t>scuole</a:t>
            </a:r>
            <a:r>
              <a:rPr lang="en-US" b="1" dirty="0">
                <a:ea typeface="+mn-lt"/>
                <a:cs typeface="+mn-lt"/>
              </a:rPr>
              <a:t> e </a:t>
            </a:r>
            <a:r>
              <a:rPr lang="en-US" b="1" dirty="0" err="1">
                <a:ea typeface="+mn-lt"/>
                <a:cs typeface="+mn-lt"/>
              </a:rPr>
              <a:t>famiglie</a:t>
            </a:r>
            <a:r>
              <a:rPr lang="en-US" b="1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La </a:t>
            </a:r>
            <a:r>
              <a:rPr lang="en-US" sz="2000" dirty="0" err="1">
                <a:ea typeface="+mn-lt"/>
                <a:cs typeface="+mn-lt"/>
              </a:rPr>
              <a:t>fiera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</a:t>
            </a:r>
            <a:r>
              <a:rPr lang="en-US" sz="2000" dirty="0">
                <a:ea typeface="+mn-lt"/>
                <a:cs typeface="+mn-lt"/>
              </a:rPr>
              <a:t> propone come </a:t>
            </a:r>
            <a:r>
              <a:rPr lang="en-US" sz="2000" dirty="0" err="1">
                <a:ea typeface="+mn-lt"/>
                <a:cs typeface="+mn-lt"/>
              </a:rPr>
              <a:t>luogo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unico</a:t>
            </a:r>
            <a:r>
              <a:rPr lang="en-US" sz="2000" dirty="0">
                <a:ea typeface="+mn-lt"/>
                <a:cs typeface="+mn-lt"/>
              </a:rPr>
              <a:t> di </a:t>
            </a:r>
            <a:r>
              <a:rPr lang="en-US" sz="2000" dirty="0" err="1">
                <a:ea typeface="+mn-lt"/>
                <a:cs typeface="+mn-lt"/>
              </a:rPr>
              <a:t>presentazione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dei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percorsi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scolastici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presenti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sul</a:t>
            </a:r>
            <a:r>
              <a:rPr lang="en-US" sz="2000" dirty="0">
                <a:ea typeface="+mn-lt"/>
                <a:cs typeface="+mn-lt"/>
              </a:rPr>
              <a:t> nostro </a:t>
            </a:r>
            <a:r>
              <a:rPr lang="en-US" sz="2000" dirty="0" err="1">
                <a:ea typeface="+mn-lt"/>
                <a:cs typeface="+mn-lt"/>
              </a:rPr>
              <a:t>territorio</a:t>
            </a:r>
            <a:r>
              <a:rPr lang="en-US" sz="2000" dirty="0">
                <a:ea typeface="+mn-lt"/>
                <a:cs typeface="+mn-lt"/>
              </a:rPr>
              <a:t>: </a:t>
            </a:r>
            <a:r>
              <a:rPr lang="en-US" sz="2000" dirty="0" err="1">
                <a:ea typeface="+mn-lt"/>
                <a:cs typeface="+mn-lt"/>
              </a:rPr>
              <a:t>licei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istituti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tecnici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istituti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professionali</a:t>
            </a:r>
            <a:r>
              <a:rPr lang="en-US" sz="2000" dirty="0">
                <a:ea typeface="+mn-lt"/>
                <a:cs typeface="+mn-lt"/>
              </a:rPr>
              <a:t> e </a:t>
            </a:r>
            <a:r>
              <a:rPr lang="en-US" sz="2000" dirty="0" err="1">
                <a:ea typeface="+mn-lt"/>
                <a:cs typeface="+mn-lt"/>
              </a:rPr>
              <a:t>corsi</a:t>
            </a:r>
            <a:r>
              <a:rPr lang="en-US" sz="2000" dirty="0">
                <a:ea typeface="+mn-lt"/>
                <a:cs typeface="+mn-lt"/>
              </a:rPr>
              <a:t> di </a:t>
            </a:r>
            <a:r>
              <a:rPr lang="en-US" sz="2000" dirty="0" err="1">
                <a:ea typeface="+mn-lt"/>
                <a:cs typeface="+mn-lt"/>
              </a:rPr>
              <a:t>istruzione</a:t>
            </a:r>
            <a:r>
              <a:rPr lang="en-US" sz="2000" dirty="0">
                <a:ea typeface="+mn-lt"/>
                <a:cs typeface="+mn-lt"/>
              </a:rPr>
              <a:t> e </a:t>
            </a:r>
            <a:r>
              <a:rPr lang="en-US" sz="2000" dirty="0" err="1">
                <a:ea typeface="+mn-lt"/>
                <a:cs typeface="+mn-lt"/>
              </a:rPr>
              <a:t>formazione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professionale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, con uno </a:t>
            </a:r>
            <a:r>
              <a:rPr lang="en-US" sz="2000" b="1" dirty="0" err="1">
                <a:solidFill>
                  <a:srgbClr val="FF0000"/>
                </a:solidFill>
                <a:ea typeface="+mn-lt"/>
                <a:cs typeface="+mn-lt"/>
              </a:rPr>
              <a:t>spazio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lt"/>
                <a:cs typeface="+mn-lt"/>
              </a:rPr>
              <a:t>dedicato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lt"/>
                <a:cs typeface="+mn-lt"/>
              </a:rPr>
              <a:t>anche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 alle </a:t>
            </a:r>
            <a:r>
              <a:rPr lang="en-US" sz="2000" b="1" dirty="0" err="1">
                <a:solidFill>
                  <a:srgbClr val="FF0000"/>
                </a:solidFill>
                <a:ea typeface="+mn-lt"/>
                <a:cs typeface="+mn-lt"/>
              </a:rPr>
              <a:t>scelte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 successive </a:t>
            </a:r>
            <a:r>
              <a:rPr lang="en-US" sz="2000" b="1" dirty="0" err="1">
                <a:solidFill>
                  <a:srgbClr val="FF0000"/>
                </a:solidFill>
                <a:ea typeface="+mn-lt"/>
                <a:cs typeface="+mn-lt"/>
              </a:rPr>
              <a:t>alla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lt"/>
                <a:cs typeface="+mn-lt"/>
              </a:rPr>
              <a:t>scuola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lt"/>
                <a:cs typeface="+mn-lt"/>
              </a:rPr>
              <a:t>secondaria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 di secondo </a:t>
            </a:r>
            <a:r>
              <a:rPr lang="en-US" sz="2000" b="1" dirty="0" err="1">
                <a:solidFill>
                  <a:srgbClr val="FF0000"/>
                </a:solidFill>
                <a:ea typeface="+mn-lt"/>
                <a:cs typeface="+mn-lt"/>
              </a:rPr>
              <a:t>grado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:  </a:t>
            </a:r>
            <a:r>
              <a:rPr lang="en-US" sz="2000" dirty="0" err="1">
                <a:solidFill>
                  <a:srgbClr val="FF0000"/>
                </a:solidFill>
                <a:ea typeface="+mn-lt"/>
                <a:cs typeface="+mn-lt"/>
              </a:rPr>
              <a:t>realtà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+mn-lt"/>
                <a:cs typeface="+mn-lt"/>
              </a:rPr>
              <a:t>dell’istruzione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 e </a:t>
            </a:r>
            <a:r>
              <a:rPr lang="en-US" sz="2000" dirty="0" err="1">
                <a:solidFill>
                  <a:srgbClr val="FF0000"/>
                </a:solidFill>
                <a:ea typeface="+mn-lt"/>
                <a:cs typeface="+mn-lt"/>
              </a:rPr>
              <a:t>della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+mn-lt"/>
                <a:cs typeface="+mn-lt"/>
              </a:rPr>
              <a:t>formazione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+mn-lt"/>
                <a:cs typeface="+mn-lt"/>
              </a:rPr>
              <a:t>terziaria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 (</a:t>
            </a:r>
            <a:r>
              <a:rPr lang="en-US" sz="2000" dirty="0" err="1">
                <a:solidFill>
                  <a:srgbClr val="FF0000"/>
                </a:solidFill>
                <a:ea typeface="+mn-lt"/>
                <a:cs typeface="+mn-lt"/>
              </a:rPr>
              <a:t>Università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a typeface="+mn-lt"/>
                <a:cs typeface="+mn-lt"/>
              </a:rPr>
              <a:t>Accademie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a typeface="+mn-lt"/>
                <a:cs typeface="+mn-lt"/>
              </a:rPr>
              <a:t>Fondazioni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 ITS) e del mondo del </a:t>
            </a:r>
            <a:r>
              <a:rPr lang="en-US" sz="2000" dirty="0" err="1">
                <a:solidFill>
                  <a:srgbClr val="FF0000"/>
                </a:solidFill>
                <a:ea typeface="+mn-lt"/>
                <a:cs typeface="+mn-lt"/>
              </a:rPr>
              <a:t>lavoro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 (Centri per </a:t>
            </a:r>
            <a:r>
              <a:rPr lang="en-US" sz="2000" dirty="0" err="1">
                <a:solidFill>
                  <a:srgbClr val="FF0000"/>
                </a:solidFill>
                <a:ea typeface="+mn-lt"/>
                <a:cs typeface="+mn-lt"/>
              </a:rPr>
              <a:t>l’Impiego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) 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CLICCA</a:t>
            </a:r>
            <a:r>
              <a:rPr lang="en-US" b="1" dirty="0">
                <a:ea typeface="+mn-lt"/>
                <a:cs typeface="+mn-lt"/>
              </a:rPr>
              <a:t> SUL TITOLO PER INFORMAZIONI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ctrTitle"/>
          </p:nvPr>
        </p:nvSpPr>
        <p:spPr>
          <a:xfrm>
            <a:off x="7455686" y="342440"/>
            <a:ext cx="3987630" cy="40336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2000" dirty="0"/>
              <a:t> La manifestazione, che si tiene </a:t>
            </a:r>
            <a:r>
              <a:rPr lang="it-IT" sz="2000" b="1" dirty="0"/>
              <a:t>generalmente in aprile</a:t>
            </a:r>
            <a:r>
              <a:rPr lang="it-IT" sz="2000" dirty="0"/>
              <a:t>,  ha l’obiettivo di promuovere il valore dei mestieri artigiani e delle professionalità che compongono gran parte del tessuto produttivo bergamasco, di sensibilizzare i giovani e le loro famiglie sull’importanza della formazione professionale, di rilanciare e qualificare il lavoro artigiano nel territorio bergamasco quale potenziale strumento di realizzazione di un progetto professionale e di vita.</a:t>
            </a:r>
            <a:br>
              <a:rPr lang="it-IT" sz="2000" dirty="0"/>
            </a:br>
            <a:r>
              <a:rPr lang="it-IT" sz="2000" b="1" dirty="0"/>
              <a:t>INFORMAZIONI CLICCANDO SOTTO: PAGINA DELLA PROVINCIA </a:t>
            </a:r>
          </a:p>
        </p:txBody>
      </p:sp>
      <p:pic>
        <p:nvPicPr>
          <p:cNvPr id="7" name="Segnaposto immagine 6" descr="Immagine che contiene testo, grafica, Elementi grafici, Carattere&#10;&#10;Descrizione generata automaticamente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8898" r="55994"/>
          <a:stretch>
            <a:fillRect/>
          </a:stretch>
        </p:blipFill>
        <p:spPr>
          <a:xfrm>
            <a:off x="20" y="-369627"/>
            <a:ext cx="5840710" cy="6862275"/>
          </a:xfrm>
          <a:noFill/>
        </p:spPr>
      </p:pic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82560" y="4408811"/>
            <a:ext cx="4323426" cy="10089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dirty="0">
                <a:hlinkClick r:id="rId3"/>
              </a:rPr>
              <a:t>FIERA DEI MESTIERI</a:t>
            </a:r>
            <a:endParaRPr lang="it-IT"/>
          </a:p>
        </p:txBody>
      </p:sp>
      <p:sp>
        <p:nvSpPr>
          <p:cNvPr id="6" name="Segnaposto data 5" hidden="1"/>
          <p:cNvSpPr>
            <a:spLocks noGrp="1"/>
          </p:cNvSpPr>
          <p:nvPr>
            <p:ph type="dt" sz="half" idx="4294967295"/>
          </p:nvPr>
        </p:nvSpPr>
        <p:spPr>
          <a:xfrm>
            <a:off x="111556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/>
              <a:t>20XX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82153" y="318233"/>
            <a:ext cx="5509847" cy="2931624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algn="ctr"/>
            <a:r>
              <a:rPr lang="it-IT" sz="2000" b="1" dirty="0">
                <a:ea typeface="+mj-lt"/>
                <a:cs typeface="+mj-lt"/>
              </a:rPr>
              <a:t>QUI LA PAGINA PER INFORMAZIONI</a:t>
            </a:r>
            <a:br>
              <a:rPr lang="it-IT" b="1" dirty="0">
                <a:ea typeface="+mj-lt"/>
                <a:cs typeface="+mj-lt"/>
              </a:rPr>
            </a:br>
            <a:r>
              <a:rPr lang="it-IT" b="1" dirty="0">
                <a:ea typeface="+mj-lt"/>
                <a:cs typeface="+mj-lt"/>
                <a:hlinkClick r:id="rId3"/>
              </a:rPr>
              <a:t>Università degli studi di Bergamo (unibg.it)</a:t>
            </a:r>
            <a:endParaRPr lang="it-IT" b="1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 anchor="ctr" anchorCtr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ROI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2543" y="3711375"/>
            <a:ext cx="5495143" cy="2198714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</a:lstStyle>
          <a:p>
            <a:pPr>
              <a:buNone/>
            </a:pPr>
            <a:r>
              <a:rPr lang="it-IT" sz="3600" b="1" dirty="0">
                <a:solidFill>
                  <a:srgbClr val="FF0000"/>
                </a:solidFill>
                <a:ea typeface="+mn-lt"/>
                <a:cs typeface="+mn-lt"/>
              </a:rPr>
              <a:t>Ape </a:t>
            </a:r>
            <a:r>
              <a:rPr lang="it-IT" sz="3600" b="1" err="1">
                <a:solidFill>
                  <a:srgbClr val="FF0000"/>
                </a:solidFill>
                <a:ea typeface="+mn-lt"/>
                <a:cs typeface="+mn-lt"/>
              </a:rPr>
              <a:t>Unibg</a:t>
            </a:r>
            <a:r>
              <a:rPr lang="it-IT" sz="2000" dirty="0">
                <a:ea typeface="+mn-lt"/>
                <a:cs typeface="+mn-lt"/>
              </a:rPr>
              <a:t> </a:t>
            </a:r>
            <a:endParaRPr lang="it-IT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2000" dirty="0">
                <a:ea typeface="+mn-lt"/>
                <a:cs typeface="+mn-lt"/>
              </a:rPr>
              <a:t>evento informale con stand di accoglienza di Dipartimenti e servizi dell’Ateneo, per confrontarsi con docenti di riferimento e studenti-tutor dei corsi di laurea triennali e Magistrali.</a:t>
            </a:r>
            <a:endParaRPr lang="it-IT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2000" b="1" dirty="0"/>
              <a:t>25 luglio 2025</a:t>
            </a:r>
            <a:endParaRPr lang="it-IT" sz="2000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 rtlCol="0" anchor="ctr" anchorCtr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Mercati di nicchia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4"/>
          </p:nvPr>
        </p:nvSpPr>
        <p:spPr>
          <a:xfrm>
            <a:off x="6446483" y="3111768"/>
            <a:ext cx="5719995" cy="324612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</a:lstStyle>
          <a:p>
            <a:pPr>
              <a:buNone/>
            </a:pPr>
            <a:r>
              <a:rPr lang="it-IT" sz="3600" b="1" dirty="0">
                <a:solidFill>
                  <a:srgbClr val="FF0000"/>
                </a:solidFill>
                <a:ea typeface="+mn-lt"/>
                <a:cs typeface="+mn-lt"/>
              </a:rPr>
              <a:t> Settimana delle STEM</a:t>
            </a:r>
          </a:p>
          <a:p>
            <a:pPr marL="0" indent="0">
              <a:buNone/>
            </a:pPr>
            <a:r>
              <a:rPr lang="it-IT" sz="2000" dirty="0">
                <a:ea typeface="+mn-lt"/>
                <a:cs typeface="+mn-lt"/>
              </a:rPr>
              <a:t> incontri e attività con le scuole al fine di sensibilizzare e di stimolare l'interesse e la scelta di percorsi universitari STEM (Science, Technology, Engineering and </a:t>
            </a:r>
            <a:r>
              <a:rPr lang="it-IT" sz="2000" dirty="0" err="1">
                <a:ea typeface="+mn-lt"/>
                <a:cs typeface="+mn-lt"/>
              </a:rPr>
              <a:t>Mathematics</a:t>
            </a:r>
            <a:r>
              <a:rPr lang="it-IT" sz="2000" dirty="0">
                <a:ea typeface="+mn-lt"/>
                <a:cs typeface="+mn-lt"/>
              </a:rPr>
              <a:t>). </a:t>
            </a:r>
            <a:endParaRPr lang="it-IT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2000" dirty="0">
                <a:ea typeface="+mn-lt"/>
                <a:cs typeface="+mn-lt"/>
              </a:rPr>
              <a:t>Nell’ambito di queste iniziative, si terrà anche la terza edizione di </a:t>
            </a:r>
            <a:r>
              <a:rPr lang="it-IT" sz="2000" b="1" err="1">
                <a:solidFill>
                  <a:srgbClr val="FF0000"/>
                </a:solidFill>
                <a:ea typeface="+mn-lt"/>
                <a:cs typeface="+mn-lt"/>
              </a:rPr>
              <a:t>UniBGirls</a:t>
            </a:r>
            <a:r>
              <a:rPr lang="it-IT" sz="2000" b="1" dirty="0">
                <a:solidFill>
                  <a:srgbClr val="FF0000"/>
                </a:solidFill>
                <a:ea typeface="+mn-lt"/>
                <a:cs typeface="+mn-lt"/>
              </a:rPr>
              <a:t> and STEM</a:t>
            </a:r>
            <a:r>
              <a:rPr lang="it-IT" sz="2000" dirty="0">
                <a:ea typeface="+mn-lt"/>
                <a:cs typeface="+mn-lt"/>
              </a:rPr>
              <a:t>, che prevede l’intervento di giovani ricercatrici e di giovani laureate che hanno scelto indirizzi di studio scientifici e di aziende che sono alla ricerca di profili STEM.</a:t>
            </a:r>
          </a:p>
          <a:p>
            <a:pPr marL="0" indent="0">
              <a:buNone/>
            </a:pPr>
            <a:r>
              <a:rPr lang="it-IT" sz="2000" b="1" dirty="0"/>
              <a:t>4 – 11 febbraio 2025</a:t>
            </a:r>
            <a:endParaRPr lang="it-IT" sz="2000" dirty="0"/>
          </a:p>
        </p:txBody>
      </p:sp>
      <p:pic>
        <p:nvPicPr>
          <p:cNvPr id="6" name="Immagine 5" descr="Immagine che contiene testo, Carattere, logo, schermata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8" y="326781"/>
            <a:ext cx="6686550" cy="2781300"/>
          </a:xfrm>
          <a:prstGeom prst="rect">
            <a:avLst/>
          </a:prstGeom>
        </p:spPr>
      </p:pic>
      <p:pic>
        <p:nvPicPr>
          <p:cNvPr id="11" name="Immagine 10" descr="Immagine che contiene Viso umano, persona, vestiti, sorriso&#10;&#10;Descrizione generata automaticamen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959" y="322054"/>
            <a:ext cx="1524314" cy="186674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ctrTitle"/>
          </p:nvPr>
        </p:nvSpPr>
        <p:spPr>
          <a:xfrm>
            <a:off x="6365441" y="1420963"/>
            <a:ext cx="5464736" cy="4385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  <a:ea typeface="+mj-lt"/>
                <a:cs typeface="+mj-lt"/>
              </a:rPr>
              <a:t>Bergamo Job Festival</a:t>
            </a:r>
            <a:br>
              <a:rPr lang="it-IT" sz="4000" b="1" dirty="0">
                <a:solidFill>
                  <a:srgbClr val="FF0000"/>
                </a:solidFill>
                <a:ea typeface="+mj-lt"/>
                <a:cs typeface="+mj-lt"/>
              </a:rPr>
            </a:br>
            <a:endParaRPr lang="it-IT" sz="4000" b="1">
              <a:solidFill>
                <a:srgbClr val="FF0000"/>
              </a:solidFill>
            </a:endParaRPr>
          </a:p>
          <a:p>
            <a:r>
              <a:rPr lang="it-IT" sz="2400" b="1" dirty="0">
                <a:ea typeface="+mj-lt"/>
                <a:cs typeface="+mj-lt"/>
              </a:rPr>
              <a:t>Il progetto ha l’obiettivo di favorire l’occupabilità dei giovani creando un’occasione d’incontro tra i</a:t>
            </a:r>
            <a:endParaRPr lang="it-IT" sz="2400" b="1"/>
          </a:p>
          <a:p>
            <a:r>
              <a:rPr lang="it-IT" sz="2400" b="1" dirty="0">
                <a:ea typeface="+mj-lt"/>
                <a:cs typeface="+mj-lt"/>
              </a:rPr>
              <a:t>responsabili del personale delle aziende del territorio e i diplomandi degli Istituti tecnici a indirizzo tecnologico.</a:t>
            </a:r>
          </a:p>
        </p:txBody>
      </p:sp>
      <p:sp>
        <p:nvSpPr>
          <p:cNvPr id="6" name="Segnaposto data 5" hidden="1"/>
          <p:cNvSpPr>
            <a:spLocks noGrp="1"/>
          </p:cNvSpPr>
          <p:nvPr>
            <p:ph type="dt" sz="half" idx="4294967295"/>
          </p:nvPr>
        </p:nvSpPr>
        <p:spPr>
          <a:xfrm>
            <a:off x="111556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/>
              <a:t>20XX</a:t>
            </a:r>
          </a:p>
        </p:txBody>
      </p:sp>
      <p:pic>
        <p:nvPicPr>
          <p:cNvPr id="8" name="Segnaposto immagine 7" descr="Immagine che contiene testo, computer, Viso umano, vestiti&#10;&#10;Descrizione generata automaticamente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5984" t="22564" r="15984" b="18120"/>
          <a:stretch>
            <a:fillRect/>
          </a:stretch>
        </p:blipFill>
        <p:spPr>
          <a:xfrm>
            <a:off x="316523" y="771488"/>
            <a:ext cx="6858440" cy="5442047"/>
          </a:xfrm>
        </p:spPr>
      </p:pic>
      <p:sp>
        <p:nvSpPr>
          <p:cNvPr id="11" name="Ovale 10"/>
          <p:cNvSpPr/>
          <p:nvPr/>
        </p:nvSpPr>
        <p:spPr>
          <a:xfrm>
            <a:off x="3017262" y="3234013"/>
            <a:ext cx="2344107" cy="25318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PRIMAVERA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2025</a:t>
            </a:r>
          </a:p>
        </p:txBody>
      </p:sp>
      <p:pic>
        <p:nvPicPr>
          <p:cNvPr id="12" name="Immagine 11" descr="Immagine che contiene bianco, Carattere, design&#10;&#10;Descrizione generata automa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652" y="5348287"/>
            <a:ext cx="1924050" cy="13430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709005"/>
            <a:ext cx="2971800" cy="823912"/>
          </a:xfrm>
        </p:spPr>
        <p:txBody>
          <a:bodyPr/>
          <a:lstStyle/>
          <a:p>
            <a:r>
              <a:rPr lang="it-IT" sz="1600" b="1" dirty="0">
                <a:solidFill>
                  <a:srgbClr val="FF0000"/>
                </a:solidFill>
              </a:rPr>
              <a:t>1.Iniziative e incontri di gruppo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050" y="2790825"/>
            <a:ext cx="3194538" cy="30252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b="1" dirty="0">
                <a:ea typeface="+mn-lt"/>
                <a:cs typeface="+mn-lt"/>
              </a:rPr>
              <a:t>per accompagnare i ragazzi a riflettere sugli elementi di continuità e discontinuità tra scuola superiore e università, ad analizzare gli elementi importanti di un corretto metodo di studio, a fornire una panoramica delle diverse possibilità formative e lavorative di scelta post diploma e a dare indicazioni per una corretta ed efficace consultazione di siti sul tema.</a:t>
            </a:r>
            <a:endParaRPr lang="it-IT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457788" y="1861406"/>
            <a:ext cx="2971800" cy="671512"/>
          </a:xfrm>
        </p:spPr>
        <p:txBody>
          <a:bodyPr/>
          <a:lstStyle/>
          <a:p>
            <a:r>
              <a:rPr lang="it-IT" sz="1600" b="1" dirty="0">
                <a:solidFill>
                  <a:srgbClr val="FF0000"/>
                </a:solidFill>
              </a:rPr>
              <a:t>2.Consulenze individuali di orientamento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1800" b="1" dirty="0">
                <a:ea typeface="+mn-lt"/>
                <a:cs typeface="+mn-lt"/>
              </a:rPr>
              <a:t> volte a facilitare l’elaborazione di scelte e progetti di sviluppo formativo e professionale sostenibili e consapevoli.</a:t>
            </a:r>
            <a:endParaRPr lang="it-IT" sz="1800" b="1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8137057" y="1859206"/>
            <a:ext cx="2971800" cy="671512"/>
          </a:xfrm>
        </p:spPr>
        <p:txBody>
          <a:bodyPr/>
          <a:lstStyle/>
          <a:p>
            <a:r>
              <a:rPr lang="it-IT" sz="1600" b="1" dirty="0">
                <a:solidFill>
                  <a:srgbClr val="FF0000"/>
                </a:solidFill>
              </a:rPr>
              <a:t>3.Place me </a:t>
            </a:r>
            <a:r>
              <a:rPr lang="it-IT" sz="1600" b="1" err="1">
                <a:solidFill>
                  <a:srgbClr val="FF0000"/>
                </a:solidFill>
              </a:rPr>
              <a:t>now</a:t>
            </a:r>
            <a:r>
              <a:rPr lang="it-IT" sz="1600" b="1" dirty="0">
                <a:solidFill>
                  <a:srgbClr val="FF0000"/>
                </a:solidFill>
              </a:rPr>
              <a:t>! Set me </a:t>
            </a:r>
            <a:r>
              <a:rPr lang="it-IT" sz="1600" b="1" err="1">
                <a:solidFill>
                  <a:srgbClr val="FF0000"/>
                </a:solidFill>
              </a:rPr>
              <a:t>now</a:t>
            </a:r>
            <a:r>
              <a:rPr lang="it-IT" sz="1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8137057" y="2788627"/>
            <a:ext cx="2971800" cy="3246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t-IT" sz="1800" b="1" dirty="0"/>
          </a:p>
          <a:p>
            <a:pPr marL="0" indent="0">
              <a:buNone/>
            </a:pPr>
            <a:r>
              <a:rPr lang="it-IT" sz="1800" b="1" dirty="0">
                <a:ea typeface="+mn-lt"/>
                <a:cs typeface="+mn-lt"/>
              </a:rPr>
              <a:t>Progetti finalizzati al potenziamento delle soft</a:t>
            </a:r>
            <a:endParaRPr lang="it-IT" sz="1800" b="1" dirty="0"/>
          </a:p>
          <a:p>
            <a:pPr marL="0" indent="0">
              <a:buNone/>
            </a:pPr>
            <a:r>
              <a:rPr lang="it-IT" sz="1800" b="1" dirty="0">
                <a:ea typeface="+mn-lt"/>
                <a:cs typeface="+mn-lt"/>
              </a:rPr>
              <a:t>skills e all’implementazione di azioni di orientamento al lavoro.</a:t>
            </a:r>
            <a:endParaRPr lang="it-IT" sz="1800" b="1" dirty="0"/>
          </a:p>
        </p:txBody>
      </p:sp>
      <p:sp>
        <p:nvSpPr>
          <p:cNvPr id="11" name="Titolo 42"/>
          <p:cNvSpPr txBox="1"/>
          <p:nvPr/>
        </p:nvSpPr>
        <p:spPr>
          <a:xfrm>
            <a:off x="457200" y="376848"/>
            <a:ext cx="11092375" cy="1337286"/>
          </a:xfrm>
          <a:prstGeom prst="rect">
            <a:avLst/>
          </a:prstGeom>
          <a:solidFill>
            <a:schemeClr val="accent1"/>
          </a:solidFill>
          <a:effectLst>
            <a:reflection stA="40000" endPos="54000" dist="508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ea typeface="+mj-lt"/>
                <a:cs typeface="+mj-lt"/>
              </a:rPr>
              <a:t>Bergamo Orienta Teen</a:t>
            </a:r>
            <a:br>
              <a:rPr lang="it-IT" sz="2400" dirty="0">
                <a:ea typeface="+mj-lt"/>
                <a:cs typeface="+mj-lt"/>
              </a:rPr>
            </a:br>
            <a:r>
              <a:rPr lang="it-IT" sz="2400" dirty="0">
                <a:ea typeface="+mj-lt"/>
                <a:cs typeface="+mj-lt"/>
              </a:rPr>
              <a:t> solo per gli istituti con sede a Bergamo</a:t>
            </a:r>
            <a:endParaRPr lang="it-IT" sz="2400" dirty="0"/>
          </a:p>
        </p:txBody>
      </p:sp>
      <p:pic>
        <p:nvPicPr>
          <p:cNvPr id="13" name="Immagine 12" descr="Image result for INFORMAGIOVANI  BERGAM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598" y="153844"/>
            <a:ext cx="2378142" cy="178994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187541" y="5448848"/>
            <a:ext cx="7534210" cy="92333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a typeface="+mn-lt"/>
                <a:cs typeface="+mn-lt"/>
              </a:rPr>
              <a:t>PER GENITORI ,  dalla primavera 2025  </a:t>
            </a:r>
            <a:r>
              <a:rPr lang="it-IT" b="1" dirty="0">
                <a:ea typeface="+mn-lt"/>
                <a:cs typeface="+mn-lt"/>
              </a:rPr>
              <a:t>Incontri info-orientativi relativi alle modalità di accompagnamento dei figli durante il percorso formativo e al momento della scelta post diploma.</a:t>
            </a:r>
            <a:endParaRPr lang="it-IT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42"/>
          <p:cNvSpPr>
            <a:spLocks noGrp="1"/>
          </p:cNvSpPr>
          <p:nvPr>
            <p:ph type="title"/>
          </p:nvPr>
        </p:nvSpPr>
        <p:spPr>
          <a:xfrm>
            <a:off x="1" y="294787"/>
            <a:ext cx="12030219" cy="2568208"/>
          </a:xfrm>
          <a:solidFill>
            <a:schemeClr val="accent1"/>
          </a:solidFill>
          <a:effectLst>
            <a:reflection stA="40000" endPos="54000" dist="508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r>
              <a:rPr lang="it-IT" dirty="0">
                <a:solidFill>
                  <a:srgbClr val="FF0000"/>
                </a:solidFill>
              </a:rPr>
              <a:t>        </a:t>
            </a:r>
            <a:endParaRPr lang="it-IT" dirty="0"/>
          </a:p>
          <a:p>
            <a:r>
              <a:rPr lang="it-IT" dirty="0">
                <a:ea typeface="+mj-lt"/>
                <a:cs typeface="+mj-lt"/>
              </a:rPr>
              <a:t>Progetto regionale “Job Experience: un nuovo strumento per l’orientamento”  </a:t>
            </a:r>
            <a:r>
              <a:rPr lang="it-IT" b="1" dirty="0">
                <a:solidFill>
                  <a:srgbClr val="FF0000"/>
                </a:solidFill>
                <a:ea typeface="+mj-lt"/>
                <a:cs typeface="+mj-lt"/>
              </a:rPr>
              <a:t>web app </a:t>
            </a:r>
            <a:r>
              <a:rPr lang="it-IT" b="1" dirty="0" err="1">
                <a:solidFill>
                  <a:srgbClr val="FF0000"/>
                </a:solidFill>
                <a:ea typeface="+mj-lt"/>
                <a:cs typeface="+mj-lt"/>
              </a:rPr>
              <a:t>LAbLab</a:t>
            </a:r>
            <a:r>
              <a:rPr lang="it-IT" b="1" dirty="0">
                <a:solidFill>
                  <a:srgbClr val="FF0000"/>
                </a:solidFill>
                <a:ea typeface="+mj-lt"/>
                <a:cs typeface="+mj-lt"/>
              </a:rPr>
              <a:t> di Regione Lombardia</a:t>
            </a:r>
          </a:p>
          <a:p>
            <a:endParaRPr lang="it-IT" sz="2400" dirty="0"/>
          </a:p>
        </p:txBody>
      </p:sp>
      <p:sp>
        <p:nvSpPr>
          <p:cNvPr id="53" name="Content Placeholder 3"/>
          <p:cNvSpPr>
            <a:spLocks noGrp="1"/>
          </p:cNvSpPr>
          <p:nvPr>
            <p:ph sz="half" idx="2"/>
          </p:nvPr>
        </p:nvSpPr>
        <p:spPr>
          <a:xfrm>
            <a:off x="187672" y="2844018"/>
            <a:ext cx="5685690" cy="39776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Presentato il  </a:t>
            </a:r>
            <a:r>
              <a:rPr lang="it-IT" sz="2600" b="1" dirty="0">
                <a:solidFill>
                  <a:schemeClr val="tx2"/>
                </a:solidFill>
                <a:highlight>
                  <a:srgbClr val="FFFF00"/>
                </a:highlight>
              </a:rPr>
              <a:t> 30 settembre 2024</a:t>
            </a:r>
            <a:endParaRPr lang="it-IT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it-IT" sz="26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Nuovissima APP regionale che vuole mettere in collegamento diretto lo studente con aziende di diversi settori, consentire domande, spazi di dialogo, visite in azienda anche con la famiglia </a:t>
            </a:r>
            <a:endParaRPr lang="it-IT" sz="26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4" name="Immagine 3" descr="Lombardia, lanciata LabLab: app per avvicinare studenti al mondo delle impre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109" y="2857584"/>
            <a:ext cx="5967043" cy="340538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Policromia, schermata, Elementi grafici, luce&#10;&#10;Descrizione generata automaticamente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235" r="-1" b="28024"/>
          <a:stretch>
            <a:fillRect/>
          </a:stretch>
        </p:blipFill>
        <p:spPr>
          <a:xfrm>
            <a:off x="1524" y="-222740"/>
            <a:ext cx="12188952" cy="4572000"/>
          </a:xfrm>
          <a:noFill/>
        </p:spPr>
      </p:pic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750277" y="4585189"/>
            <a:ext cx="10691446" cy="1364581"/>
          </a:xfrm>
          <a:solidFill>
            <a:srgbClr val="FFC000"/>
          </a:solidFill>
        </p:spPr>
        <p:txBody>
          <a:bodyPr anchor="b">
            <a:normAutofit fontScale="90000"/>
          </a:bodyPr>
          <a:lstStyle/>
          <a:p>
            <a:r>
              <a:rPr lang="en-US" b="1" dirty="0"/>
              <a:t>PROPOSTE INFORMATIVE </a:t>
            </a:r>
            <a:r>
              <a:rPr lang="en-US" b="1" dirty="0">
                <a:solidFill>
                  <a:srgbClr val="FF0000"/>
                </a:solidFill>
              </a:rPr>
              <a:t>ON LINE  </a:t>
            </a:r>
            <a:r>
              <a:rPr lang="en-US" b="1" dirty="0"/>
              <a:t>PER </a:t>
            </a:r>
            <a:r>
              <a:rPr lang="en-US" b="1" dirty="0">
                <a:solidFill>
                  <a:srgbClr val="FF0000"/>
                </a:solidFill>
              </a:rPr>
              <a:t>GENITORI  </a:t>
            </a:r>
            <a:r>
              <a:rPr lang="en-US" b="1" dirty="0"/>
              <a:t>ISTITUTI SUPERIORI</a:t>
            </a:r>
            <a:br>
              <a:rPr lang="en-US" b="1" dirty="0"/>
            </a:br>
            <a:r>
              <a:rPr lang="en-US" b="1" dirty="0">
                <a:solidFill>
                  <a:srgbClr val="7F7F7F"/>
                </a:solidFill>
              </a:rPr>
              <a:t>(come </a:t>
            </a:r>
            <a:r>
              <a:rPr lang="en-US" b="1" err="1">
                <a:solidFill>
                  <a:srgbClr val="7F7F7F"/>
                </a:solidFill>
              </a:rPr>
              <a:t>iscriversi</a:t>
            </a:r>
            <a:r>
              <a:rPr lang="en-US" b="1" dirty="0">
                <a:solidFill>
                  <a:srgbClr val="7F7F7F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ANNO SCOLASTICO 2024 - 2025</a:t>
            </a:r>
          </a:p>
        </p:txBody>
      </p:sp>
      <p:sp>
        <p:nvSpPr>
          <p:cNvPr id="5" name="Segnaposto data 4" hidden="1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/>
              <a:t>20XX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20000">
            <a:off x="4178" y="2944850"/>
            <a:ext cx="3842238" cy="60740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42"/>
          <p:cNvSpPr>
            <a:spLocks noGrp="1"/>
          </p:cNvSpPr>
          <p:nvPr>
            <p:ph type="title"/>
          </p:nvPr>
        </p:nvSpPr>
        <p:spPr>
          <a:xfrm>
            <a:off x="1" y="294787"/>
            <a:ext cx="12030219" cy="2568208"/>
          </a:xfrm>
          <a:solidFill>
            <a:schemeClr val="accent1"/>
          </a:solidFill>
          <a:effectLst>
            <a:reflection stA="40000" endPos="54000" dist="50800" dir="5400000" sy="-100000" algn="bl" rotWithShape="0"/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it-IT"/>
            </a:defPPr>
          </a:lstStyle>
          <a:p>
            <a:r>
              <a:rPr lang="it-IT" dirty="0">
                <a:solidFill>
                  <a:srgbClr val="FF0000"/>
                </a:solidFill>
              </a:rPr>
              <a:t>        </a:t>
            </a:r>
            <a:endParaRPr lang="it-IT" dirty="0"/>
          </a:p>
          <a:p>
            <a:r>
              <a:rPr lang="it-IT" b="1" dirty="0">
                <a:ea typeface="+mj-lt"/>
                <a:cs typeface="+mj-lt"/>
              </a:rPr>
              <a:t>                                                                   </a:t>
            </a:r>
            <a:r>
              <a:rPr lang="it-IT" sz="3200" b="1" dirty="0">
                <a:ea typeface="+mj-lt"/>
                <a:cs typeface="+mj-lt"/>
              </a:rPr>
              <a:t>Bisogni formativi, competenze e figure professionali richieste dal mondo del lavoro</a:t>
            </a:r>
            <a:r>
              <a:rPr lang="it-IT" sz="3200" dirty="0">
                <a:solidFill>
                  <a:srgbClr val="FF0000"/>
                </a:solidFill>
                <a:ea typeface="+mj-lt"/>
                <a:cs typeface="+mj-lt"/>
              </a:rPr>
              <a:t>, con una particolare attenzione riservata alle realtà produttive del nostro territorio.</a:t>
            </a:r>
            <a:endParaRPr lang="it-IT" sz="3200">
              <a:solidFill>
                <a:srgbClr val="000000"/>
              </a:solidFill>
              <a:ea typeface="+mj-lt"/>
              <a:cs typeface="+mj-lt"/>
            </a:endParaRPr>
          </a:p>
          <a:p>
            <a:endParaRPr lang="it-IT" sz="3200" i="1" dirty="0">
              <a:solidFill>
                <a:srgbClr val="212121"/>
              </a:solidFill>
              <a:latin typeface="Lora"/>
            </a:endParaRPr>
          </a:p>
          <a:p>
            <a:endParaRPr lang="it-IT" sz="2400" dirty="0"/>
          </a:p>
        </p:txBody>
      </p:sp>
      <p:sp>
        <p:nvSpPr>
          <p:cNvPr id="53" name="Content Placeholder 3"/>
          <p:cNvSpPr>
            <a:spLocks noGrp="1"/>
          </p:cNvSpPr>
          <p:nvPr>
            <p:ph sz="half" idx="2"/>
          </p:nvPr>
        </p:nvSpPr>
        <p:spPr>
          <a:xfrm>
            <a:off x="539364" y="2820572"/>
            <a:ext cx="5333998" cy="39307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DATA</a:t>
            </a:r>
          </a:p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Mercoledì </a:t>
            </a:r>
            <a:r>
              <a:rPr lang="it-IT" sz="2600" b="1" dirty="0">
                <a:solidFill>
                  <a:schemeClr val="tx2"/>
                </a:solidFill>
                <a:highlight>
                  <a:srgbClr val="FFFF00"/>
                </a:highlight>
              </a:rPr>
              <a:t>9 ottobre 2024</a:t>
            </a:r>
          </a:p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Ore 17,30 - 19</a:t>
            </a:r>
          </a:p>
          <a:p>
            <a:pPr marL="0" indent="0" algn="just">
              <a:buNone/>
            </a:pPr>
            <a:r>
              <a:rPr lang="it-IT" sz="2600" dirty="0">
                <a:solidFill>
                  <a:schemeClr val="tx2"/>
                </a:solidFill>
              </a:rPr>
              <a:t>MODULO ISCRIZIONE</a:t>
            </a:r>
          </a:p>
          <a:p>
            <a:pPr algn="just">
              <a:buNone/>
            </a:pPr>
            <a:r>
              <a:rPr lang="it-IT" sz="2600" dirty="0">
                <a:solidFill>
                  <a:schemeClr val="accent2"/>
                </a:solidFill>
                <a:ea typeface="+mn-lt"/>
                <a:cs typeface="+mn-lt"/>
                <a:hlinkClick r:id="rId3"/>
              </a:rPr>
              <a:t>https://forms.office.com/e/Fu1XSLPFAq</a:t>
            </a:r>
            <a:endParaRPr lang="it-IT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it-IT" sz="2000" b="1" dirty="0">
                <a:solidFill>
                  <a:schemeClr val="tx2"/>
                </a:solidFill>
              </a:rPr>
              <a:t>CLICCA  PER ISCRIVERTI</a:t>
            </a:r>
          </a:p>
          <a:p>
            <a:pPr marL="0" indent="0" algn="just">
              <a:buNone/>
            </a:pPr>
            <a:endParaRPr lang="it-IT" sz="2400" dirty="0">
              <a:solidFill>
                <a:srgbClr val="00B0F0"/>
              </a:solidFill>
            </a:endParaRPr>
          </a:p>
        </p:txBody>
      </p:sp>
      <p:pic>
        <p:nvPicPr>
          <p:cNvPr id="3" name="Immagine 2" descr="Immagine che contiene testo, Carattere, logo, Elementi grafici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" y="1466"/>
            <a:ext cx="8451606" cy="1099039"/>
          </a:xfrm>
          <a:prstGeom prst="rect">
            <a:avLst/>
          </a:prstGeom>
        </p:spPr>
      </p:pic>
      <p:pic>
        <p:nvPicPr>
          <p:cNvPr id="2" name="Immagine 1" descr="Immagine che contiene vetro a mano, testo, cerchio&#10;&#10;Descrizione generata automaticamen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144" y="2910620"/>
            <a:ext cx="5323741" cy="33344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3830299" y="5793933"/>
            <a:ext cx="285750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puzzle, unghia/chiodo, persona, mano&#10;&#10;Descrizione generata automaticamente"/>
          <p:cNvPicPr>
            <a:picLocks noChangeAspect="1"/>
          </p:cNvPicPr>
          <p:nvPr/>
        </p:nvPicPr>
        <p:blipFill>
          <a:blip r:embed="rId2"/>
          <a:srcRect l="203" t="-337" r="9736" b="328"/>
          <a:stretch>
            <a:fillRect/>
          </a:stretch>
        </p:blipFill>
        <p:spPr>
          <a:xfrm>
            <a:off x="89678" y="-52581"/>
            <a:ext cx="12890621" cy="7466190"/>
          </a:xfrm>
          <a:prstGeom prst="rect">
            <a:avLst/>
          </a:prstGeom>
          <a:noFill/>
        </p:spPr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775625" y="2820"/>
            <a:ext cx="8094685" cy="2072331"/>
          </a:xfrm>
        </p:spPr>
        <p:txBody>
          <a:bodyPr vert="horz" lIns="457200" tIns="45720" rIns="91440" bIns="137160" rtlCol="0" anchor="b" anchorCtr="0">
            <a:noAutofit/>
          </a:bodyPr>
          <a:lstStyle/>
          <a:p>
            <a:r>
              <a:rPr lang="it-IT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CPI (Centri per </a:t>
            </a:r>
            <a:r>
              <a:rPr lang="it-IT" sz="3200" b="1" dirty="0">
                <a:solidFill>
                  <a:srgbClr val="FF0000"/>
                </a:solidFill>
              </a:rPr>
              <a:t>l'Impiego</a:t>
            </a:r>
            <a:r>
              <a:rPr lang="it-IT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  <a:br>
              <a:rPr lang="it-IT" sz="3200" b="1" kern="1200" dirty="0"/>
            </a:br>
            <a:r>
              <a:rPr lang="it-IT" sz="3200" b="1" dirty="0">
                <a:solidFill>
                  <a:srgbClr val="FF0000"/>
                </a:solidFill>
              </a:rPr>
              <a:t>PROGETTO SCHOOL</a:t>
            </a:r>
            <a:r>
              <a:rPr lang="it-IT" sz="3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LAB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per informazioni: </a:t>
            </a:r>
            <a:r>
              <a:rPr lang="it-IT" sz="3200" dirty="0">
                <a:solidFill>
                  <a:srgbClr val="FF0000"/>
                </a:solidFill>
                <a:ea typeface="+mj-lt"/>
                <a:cs typeface="+mj-lt"/>
                <a:hlinkClick r:id="rId3"/>
              </a:rPr>
              <a:t>Provincia di Bergamo - Vivi la Provincia</a:t>
            </a:r>
            <a:endParaRPr lang="it-IT" sz="3200" b="1" kern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 kern="1200">
                <a:latin typeface="+mn-lt"/>
                <a:ea typeface="+mn-ea"/>
                <a:cs typeface="+mn-cs"/>
              </a:rPr>
              <a:t>20XX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131498" y="3664449"/>
            <a:ext cx="6241660" cy="67710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>
              <a:spcBef>
                <a:spcPts val="1000"/>
              </a:spcBef>
            </a:pPr>
            <a:endParaRPr lang="it-IT" sz="2000" b="1" dirty="0">
              <a:solidFill>
                <a:srgbClr val="FF0000"/>
              </a:solidFill>
              <a:ea typeface="+mn-lt"/>
              <a:cs typeface="+mn-lt"/>
            </a:endParaRPr>
          </a:p>
          <a:p>
            <a:endParaRPr lang="it-IT" dirty="0"/>
          </a:p>
        </p:txBody>
      </p:sp>
      <p:pic>
        <p:nvPicPr>
          <p:cNvPr id="12" name="Immagine 11" descr="Immagine che contiene Carattere, logo, Elementi grafici, simbolo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076" y="-172"/>
            <a:ext cx="3321259" cy="1781487"/>
          </a:xfrm>
          <a:prstGeom prst="rect">
            <a:avLst/>
          </a:prstGeom>
        </p:spPr>
      </p:pic>
      <p:sp>
        <p:nvSpPr>
          <p:cNvPr id="4" name="Content Placeholder 3"/>
          <p:cNvSpPr txBox="1"/>
          <p:nvPr/>
        </p:nvSpPr>
        <p:spPr>
          <a:xfrm>
            <a:off x="94042" y="2319366"/>
            <a:ext cx="4834326" cy="49176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600" dirty="0">
                <a:solidFill>
                  <a:schemeClr val="tx2"/>
                </a:solidFill>
                <a:ea typeface="+mn-lt"/>
                <a:cs typeface="+mn-lt"/>
              </a:rPr>
              <a:t>Webinar di presentazione del progetto, rivolto agli studenti delle classi terminali. </a:t>
            </a:r>
            <a:endParaRPr lang="it-IT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DATA</a:t>
            </a:r>
            <a:endParaRPr lang="it-IT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Mercoledì </a:t>
            </a:r>
            <a:r>
              <a:rPr lang="it-IT" sz="2600" b="1" dirty="0">
                <a:solidFill>
                  <a:schemeClr val="tx2"/>
                </a:solidFill>
                <a:highlight>
                  <a:srgbClr val="FFFF00"/>
                </a:highlight>
              </a:rPr>
              <a:t>23 ottobre 2024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600" b="1" dirty="0">
                <a:solidFill>
                  <a:schemeClr val="tx2"/>
                </a:solidFill>
              </a:rPr>
              <a:t>Ore 17,30 - 19</a:t>
            </a:r>
          </a:p>
          <a:p>
            <a:pPr marL="0" indent="0" algn="just">
              <a:buNone/>
            </a:pPr>
            <a:r>
              <a:rPr lang="it-IT" sz="2000" b="1" dirty="0">
                <a:solidFill>
                  <a:schemeClr val="tx2"/>
                </a:solidFill>
              </a:rPr>
              <a:t>SCRIVI  PER ISCRIVERTI ALLA MAIL</a:t>
            </a:r>
            <a:endParaRPr lang="it-IT" dirty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it-IT" sz="2600" dirty="0" err="1">
                <a:solidFill>
                  <a:schemeClr val="accent2"/>
                </a:solidFill>
                <a:ea typeface="+mn-lt"/>
                <a:cs typeface="+mn-lt"/>
              </a:rPr>
              <a:t>segreteria.cpischoollab@pr</a:t>
            </a:r>
            <a:r>
              <a:rPr lang="it-IT" sz="2600" dirty="0">
                <a:solidFill>
                  <a:schemeClr val="accent2"/>
                </a:solidFill>
                <a:ea typeface="+mn-lt"/>
                <a:cs typeface="+mn-lt"/>
              </a:rPr>
              <a:t> ovincia.bergamo.it </a:t>
            </a:r>
            <a:endParaRPr lang="it-IT" dirty="0">
              <a:solidFill>
                <a:schemeClr val="accent2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it-IT" sz="2000" b="1" dirty="0">
              <a:solidFill>
                <a:schemeClr val="tx2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it-IT" sz="2400" dirty="0">
              <a:solidFill>
                <a:srgbClr val="00B0F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40000">
            <a:off x="5890268" y="5790634"/>
            <a:ext cx="285750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347752" y="1164226"/>
            <a:ext cx="5422217" cy="1325563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LA FORMAZIONE POST-DIPLOMA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Caratteristiche dei percorsi universitari, ITS/IFTS</a:t>
            </a:r>
            <a:endParaRPr lang="it-IT" sz="2000" b="1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ontent Placeholder 3"/>
          <p:cNvSpPr txBox="1"/>
          <p:nvPr/>
        </p:nvSpPr>
        <p:spPr>
          <a:xfrm>
            <a:off x="6444912" y="2788093"/>
            <a:ext cx="5333998" cy="39307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600" b="1" dirty="0">
                <a:solidFill>
                  <a:schemeClr val="tx2"/>
                </a:solidFill>
              </a:rPr>
              <a:t>DATA</a:t>
            </a:r>
          </a:p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Martedì </a:t>
            </a:r>
            <a:r>
              <a:rPr lang="it-IT" sz="2600" b="1" dirty="0">
                <a:solidFill>
                  <a:schemeClr val="tx2"/>
                </a:solidFill>
                <a:highlight>
                  <a:srgbClr val="FFFF00"/>
                </a:highlight>
              </a:rPr>
              <a:t>21 gennaio 2025</a:t>
            </a:r>
          </a:p>
          <a:p>
            <a:pPr marL="0" indent="0" algn="just">
              <a:buNone/>
            </a:pPr>
            <a:r>
              <a:rPr lang="it-IT" sz="2600" b="1" dirty="0">
                <a:solidFill>
                  <a:schemeClr val="tx2"/>
                </a:solidFill>
              </a:rPr>
              <a:t>Ore 18 – 19,30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600" dirty="0">
                <a:solidFill>
                  <a:schemeClr val="tx2"/>
                </a:solidFill>
              </a:rPr>
              <a:t>MODULO ISCRIZIONE</a:t>
            </a:r>
          </a:p>
          <a:p>
            <a:pPr algn="just">
              <a:buNone/>
            </a:pPr>
            <a:r>
              <a:rPr lang="it-IT" sz="2600" dirty="0">
                <a:solidFill>
                  <a:schemeClr val="accent2"/>
                </a:solidFill>
                <a:ea typeface="+mn-lt"/>
                <a:cs typeface="+mn-lt"/>
              </a:rPr>
              <a:t>https://forms.office.com/e/wPSpstnXWE</a:t>
            </a:r>
            <a:endParaRPr lang="it-IT" dirty="0">
              <a:solidFill>
                <a:schemeClr val="accent2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chemeClr val="tx2"/>
                </a:solidFill>
              </a:rPr>
              <a:t>CLICCA  PER ISCRIVERTI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sz="2400" dirty="0">
              <a:solidFill>
                <a:srgbClr val="00B0F0"/>
              </a:solidFill>
            </a:endParaRPr>
          </a:p>
        </p:txBody>
      </p:sp>
      <p:pic>
        <p:nvPicPr>
          <p:cNvPr id="9" name="Immagine 8" descr="Immagine che contiene testo, Carattere, Elementi grafici, schermata&#10;&#10;Descrizione generata automaticamen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0000">
            <a:off x="1604441" y="3529546"/>
            <a:ext cx="2695575" cy="1228725"/>
          </a:xfrm>
          <a:prstGeom prst="rect">
            <a:avLst/>
          </a:prstGeom>
        </p:spPr>
      </p:pic>
      <p:pic>
        <p:nvPicPr>
          <p:cNvPr id="10" name="Immagine 9" descr="Immagine che contiene testo, Carattere, bianco, cerchio&#10;&#10;Descrizione generata automa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3171775" y="1553010"/>
            <a:ext cx="2724150" cy="1981200"/>
          </a:xfrm>
          <a:prstGeom prst="rect">
            <a:avLst/>
          </a:prstGeom>
        </p:spPr>
      </p:pic>
      <p:pic>
        <p:nvPicPr>
          <p:cNvPr id="4" name="Immagine 3" descr="Immagine che contiene testo, schermata, Carattere, logo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29" y="2147521"/>
            <a:ext cx="2152650" cy="781050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logo&#10;&#10;Descrizione generata automaticamen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" y="5229591"/>
            <a:ext cx="5238750" cy="923925"/>
          </a:xfrm>
          <a:prstGeom prst="rect">
            <a:avLst/>
          </a:prstGeom>
        </p:spPr>
      </p:pic>
      <p:pic>
        <p:nvPicPr>
          <p:cNvPr id="12" name="Immagine 11" descr="Immagine che contiene testo, Carattere, logo, Elementi grafici&#10;&#10;Descrizione generata automaticament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" y="1465"/>
            <a:ext cx="9072929" cy="97008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40000">
            <a:off x="9379959" y="2170839"/>
            <a:ext cx="285750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Policromia, schermata, Elementi grafici, luce&#10;&#10;Descrizione generata automaticamente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235" r="-1" b="28024"/>
          <a:stretch>
            <a:fillRect/>
          </a:stretch>
        </p:blipFill>
        <p:spPr>
          <a:xfrm>
            <a:off x="1524" y="-2"/>
            <a:ext cx="12188952" cy="4572000"/>
          </a:xfrm>
          <a:noFill/>
        </p:spPr>
      </p:pic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1524000" y="4667250"/>
            <a:ext cx="9144000" cy="1212182"/>
          </a:xfrm>
          <a:solidFill>
            <a:srgbClr val="FFC000"/>
          </a:solidFill>
        </p:spPr>
        <p:txBody>
          <a:bodyPr anchor="b">
            <a:normAutofit/>
          </a:bodyPr>
          <a:lstStyle/>
          <a:p>
            <a:r>
              <a:rPr lang="en-US" b="1" dirty="0"/>
              <a:t>PROPOSTE PER ISTITUTI COMPRENSIVI</a:t>
            </a:r>
            <a:br>
              <a:rPr lang="en-US" b="1" dirty="0"/>
            </a:br>
            <a:r>
              <a:rPr lang="en-US" b="1" err="1"/>
              <a:t>scuole</a:t>
            </a:r>
            <a:r>
              <a:rPr lang="en-US" b="1" dirty="0"/>
              <a:t>, </a:t>
            </a:r>
            <a:r>
              <a:rPr lang="en-US" b="1" err="1">
                <a:solidFill>
                  <a:srgbClr val="FF0000"/>
                </a:solidFill>
              </a:rPr>
              <a:t>famiglie</a:t>
            </a:r>
            <a:r>
              <a:rPr lang="en-US" b="1" dirty="0"/>
              <a:t>, </a:t>
            </a:r>
            <a:r>
              <a:rPr lang="en-US" b="1" err="1"/>
              <a:t>studenti</a:t>
            </a:r>
            <a:endParaRPr lang="en-US" b="1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ANNO SCOLASTICO 2024 - 2025</a:t>
            </a:r>
          </a:p>
        </p:txBody>
      </p:sp>
      <p:sp>
        <p:nvSpPr>
          <p:cNvPr id="5" name="Segnaposto data 4" hidden="1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/>
              <a:t>20XX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5"/>
          <p:cNvSpPr>
            <a:spLocks noGrp="1"/>
          </p:cNvSpPr>
          <p:nvPr>
            <p:ph type="ctrTitle"/>
          </p:nvPr>
        </p:nvSpPr>
        <p:spPr>
          <a:xfrm>
            <a:off x="457201" y="606747"/>
            <a:ext cx="6025659" cy="2829720"/>
          </a:xfrm>
        </p:spPr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r>
              <a:rPr lang="it-IT" sz="2400" b="1" dirty="0"/>
              <a:t>PROFESSIONI MEDICO – SANITARIE</a:t>
            </a:r>
            <a:br>
              <a:rPr lang="it-IT" sz="2400" b="1" dirty="0"/>
            </a:br>
            <a:r>
              <a:rPr lang="it-IT" sz="2400" dirty="0">
                <a:ea typeface="+mj-lt"/>
                <a:cs typeface="+mj-lt"/>
              </a:rPr>
              <a:t>Presentazione dei percorsi universitari e degli sbocchi professionali delle 18 professioni sanitarie afferenti all’Ordine dei Tecnici Sanitari di Radiologia Medica e delle professioni sanitarie tecniche, della riabilitazione e della prevenzione.</a:t>
            </a:r>
            <a:br>
              <a:rPr lang="it-IT" sz="2400" dirty="0">
                <a:ea typeface="+mj-lt"/>
                <a:cs typeface="+mj-lt"/>
              </a:rPr>
            </a:br>
            <a:r>
              <a:rPr lang="it-IT" sz="2400" b="1" dirty="0">
                <a:ea typeface="+mj-lt"/>
                <a:cs typeface="+mj-lt"/>
              </a:rPr>
              <a:t> ORE 18 – 19,30 on line</a:t>
            </a:r>
            <a:br>
              <a:rPr lang="it-IT" sz="2400" b="1" dirty="0">
                <a:ea typeface="+mj-lt"/>
                <a:cs typeface="+mj-lt"/>
              </a:rPr>
            </a:br>
            <a:r>
              <a:rPr lang="it-IT" sz="2400" b="1" dirty="0">
                <a:solidFill>
                  <a:srgbClr val="FF0000"/>
                </a:solidFill>
              </a:rPr>
              <a:t>DATE DA DEFINIRE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6168451" y="1924192"/>
            <a:ext cx="6025660" cy="4538276"/>
          </a:xfrm>
          <a:solidFill>
            <a:srgbClr val="FFC000"/>
          </a:solidFill>
        </p:spPr>
        <p:txBody>
          <a:bodyPr vert="horz" lIns="502920" tIns="45720" rIns="502919" bIns="45720" rtlCol="0" anchor="t">
            <a:normAutofit/>
          </a:bodyPr>
          <a:lstStyle>
            <a:defPPr>
              <a:defRPr lang="it-IT"/>
            </a:defPPr>
          </a:lstStyle>
          <a:p>
            <a:r>
              <a:rPr lang="it-IT" sz="1800" b="1" dirty="0">
                <a:solidFill>
                  <a:schemeClr val="tx1"/>
                </a:solidFill>
                <a:ea typeface="+mn-lt"/>
                <a:cs typeface="+mn-lt"/>
              </a:rPr>
              <a:t>PER ISCRIVERSI</a:t>
            </a:r>
            <a:endParaRPr lang="it-IT" b="1">
              <a:solidFill>
                <a:schemeClr val="tx1"/>
              </a:solidFill>
              <a:ea typeface="+mn-lt"/>
              <a:cs typeface="+mn-lt"/>
            </a:endParaRPr>
          </a:p>
          <a:p>
            <a:endParaRPr lang="it-IT" sz="18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it-IT" sz="1800" b="1" dirty="0">
                <a:solidFill>
                  <a:schemeClr val="tx1"/>
                </a:solidFill>
                <a:ea typeface="+mn-lt"/>
                <a:cs typeface="+mn-lt"/>
              </a:rPr>
              <a:t>Area della riabilitazione </a:t>
            </a:r>
            <a:endParaRPr lang="it-IT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it-IT" sz="1800" dirty="0">
                <a:solidFill>
                  <a:schemeClr val="tx1"/>
                </a:solidFill>
                <a:ea typeface="+mn-lt"/>
                <a:cs typeface="+mn-lt"/>
                <a:hlinkClick r:id="rId3"/>
              </a:rPr>
              <a:t>https://forms.office.com/e/F fF6hhdh3m</a:t>
            </a:r>
            <a:r>
              <a:rPr lang="it-IT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endParaRPr lang="it-IT" dirty="0">
              <a:solidFill>
                <a:schemeClr val="tx1"/>
              </a:solidFill>
            </a:endParaRPr>
          </a:p>
          <a:p>
            <a:endParaRPr lang="it-IT" sz="18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it-IT" sz="1800" b="1" dirty="0">
                <a:solidFill>
                  <a:schemeClr val="tx1"/>
                </a:solidFill>
                <a:ea typeface="+mn-lt"/>
                <a:cs typeface="+mn-lt"/>
              </a:rPr>
              <a:t>Area tecnica</a:t>
            </a:r>
            <a:endParaRPr lang="it-IT" sz="1800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it-IT" sz="1800" dirty="0">
                <a:solidFill>
                  <a:srgbClr val="0070C0"/>
                </a:solidFill>
                <a:ea typeface="+mn-lt"/>
                <a:cs typeface="+mn-lt"/>
                <a:hlinkClick r:id="rId4"/>
              </a:rPr>
              <a:t>https://forms.office.com/e/qam6XFWm6K</a:t>
            </a:r>
            <a:endParaRPr lang="it-IT" b="1">
              <a:solidFill>
                <a:srgbClr val="0070C0"/>
              </a:solidFill>
              <a:ea typeface="+mn-lt"/>
              <a:cs typeface="+mn-lt"/>
            </a:endParaRPr>
          </a:p>
          <a:p>
            <a:endParaRPr lang="it-IT" sz="18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it-IT" sz="1800" b="1" dirty="0">
                <a:solidFill>
                  <a:schemeClr val="tx1"/>
                </a:solidFill>
                <a:ea typeface="+mn-lt"/>
                <a:cs typeface="+mn-lt"/>
              </a:rPr>
              <a:t>Area tecnica e area della prevenzione</a:t>
            </a:r>
            <a:endParaRPr lang="it-IT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it-IT" sz="1800" b="1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it-IT" sz="1800" dirty="0">
                <a:solidFill>
                  <a:srgbClr val="0070C0"/>
                </a:solidFill>
                <a:ea typeface="+mn-lt"/>
                <a:cs typeface="+mn-lt"/>
                <a:hlinkClick r:id="rId5"/>
              </a:rPr>
              <a:t>https://forms.office.com/e/h1f2aZNSnk</a:t>
            </a:r>
            <a:endParaRPr lang="it-IT" b="1">
              <a:solidFill>
                <a:srgbClr val="0070C0"/>
              </a:solidFill>
            </a:endParaRPr>
          </a:p>
          <a:p>
            <a:endParaRPr lang="it-IT" sz="1800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it-IT" sz="1800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it-IT" sz="18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pic>
        <p:nvPicPr>
          <p:cNvPr id="2" name="Immagine 1" descr="Immagine che contiene testo, persona, manica&#10;&#10;Descrizione generata automaticament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34" y="3627560"/>
            <a:ext cx="5508380" cy="282672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40000">
            <a:off x="6935808" y="848122"/>
            <a:ext cx="285750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5"/>
          <p:cNvSpPr>
            <a:spLocks noGrp="1"/>
          </p:cNvSpPr>
          <p:nvPr>
            <p:ph type="ctrTitle"/>
          </p:nvPr>
        </p:nvSpPr>
        <p:spPr>
          <a:xfrm>
            <a:off x="152401" y="3860234"/>
            <a:ext cx="6482860" cy="2682849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r>
              <a:rPr lang="it-IT" sz="2400" b="1" dirty="0">
                <a:hlinkClick r:id="rId3"/>
              </a:rPr>
              <a:t>RETE B.SCA INFORMAGIOVANI_AGG.06-2024.pdf (provincia.bergamo.it)</a:t>
            </a:r>
            <a:br>
              <a:rPr lang="it-IT" sz="2400" b="1" dirty="0"/>
            </a:br>
            <a:br>
              <a:rPr lang="it-IT" sz="2400" b="1" dirty="0"/>
            </a:br>
            <a:r>
              <a:rPr lang="it-IT" sz="2400" b="1" dirty="0">
                <a:solidFill>
                  <a:srgbClr val="FF0000"/>
                </a:solidFill>
              </a:rPr>
              <a:t>PAGINA PER INFORMAZIONI</a:t>
            </a:r>
            <a:br>
              <a:rPr lang="it-IT" sz="2400" b="1" dirty="0"/>
            </a:br>
            <a:r>
              <a:rPr lang="it-IT" sz="2400" dirty="0">
                <a:ea typeface="+mj-lt"/>
                <a:cs typeface="+mj-lt"/>
                <a:hlinkClick r:id="rId4"/>
              </a:rPr>
              <a:t>Provincia di Bergamo - Vivi la Provincia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147071" y="411915"/>
            <a:ext cx="6496714" cy="3190123"/>
          </a:xfrm>
          <a:solidFill>
            <a:srgbClr val="FFC000"/>
          </a:solidFill>
        </p:spPr>
        <p:txBody>
          <a:bodyPr vert="horz" lIns="502920" tIns="182880" rIns="502919" bIns="182880" rtlCol="0" anchor="t">
            <a:noAutofit/>
          </a:bodyPr>
          <a:lstStyle>
            <a:defPPr>
              <a:defRPr lang="it-IT"/>
            </a:def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b="1" dirty="0">
                <a:solidFill>
                  <a:srgbClr val="FF0000"/>
                </a:solidFill>
                <a:ea typeface="+mn-lt"/>
                <a:cs typeface="+mn-lt"/>
              </a:rPr>
              <a:t>GLI  INFORMAGIOVANI  PER L'ORIENTAMENTO, UNA RETE DIFFUSA IN TUTTA LA PROVINCIA: </a:t>
            </a:r>
            <a:endParaRPr lang="it-IT" sz="2400" spc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b="1" dirty="0">
                <a:solidFill>
                  <a:srgbClr val="FF0000"/>
                </a:solidFill>
                <a:ea typeface="+mn-lt"/>
                <a:cs typeface="+mn-lt"/>
              </a:rPr>
              <a:t>CERCA QUI SOTTO IL SERVIZIO PIU VICINO A TE,  seguili negli eventi che propongono, contattabili per ogni domanda o dubbio</a:t>
            </a:r>
            <a:endParaRPr lang="it-IT" sz="2400" dirty="0">
              <a:ea typeface="+mn-lt"/>
              <a:cs typeface="+mn-lt"/>
            </a:endParaRPr>
          </a:p>
          <a:p>
            <a:endParaRPr lang="it-IT" dirty="0"/>
          </a:p>
        </p:txBody>
      </p:sp>
      <p:pic>
        <p:nvPicPr>
          <p:cNvPr id="20" name="Segnaposto immagine 12" descr="Immagine che contiene mappa, testo, atlante&#10;&#10;Descrizione generata automaticamente"/>
          <p:cNvPicPr>
            <a:picLocks noChangeAspect="1"/>
          </p:cNvPicPr>
          <p:nvPr/>
        </p:nvPicPr>
        <p:blipFill>
          <a:blip r:embed="rId5"/>
          <a:srcRect r="10656" b="-3"/>
          <a:stretch>
            <a:fillRect/>
          </a:stretch>
        </p:blipFill>
        <p:spPr>
          <a:xfrm>
            <a:off x="6784129" y="41032"/>
            <a:ext cx="5040922" cy="6822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  <a:hlinkClick r:id="rId2"/>
              </a:rPr>
              <a:t>Provincia di Bergamo - Vivi la Provincia</a:t>
            </a:r>
            <a:br>
              <a:rPr lang="en-US" dirty="0">
                <a:ea typeface="+mj-lt"/>
                <a:cs typeface="+mj-lt"/>
              </a:rPr>
            </a:br>
            <a:r>
              <a:rPr lang="en-US" dirty="0"/>
              <a:t>29 e 30 </a:t>
            </a:r>
            <a:r>
              <a:rPr lang="en-US" dirty="0" err="1"/>
              <a:t>novembre</a:t>
            </a:r>
            <a:endParaRPr lang="it-IT" dirty="0" err="1"/>
          </a:p>
        </p:txBody>
      </p:sp>
      <p:pic>
        <p:nvPicPr>
          <p:cNvPr id="7" name="Segnaposto immagine 6" descr="Immagine che contiene schermata, Elementi grafici, grafica, Policromia&#10;&#10;Descrizione generata automaticamente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15568" y="3251149"/>
            <a:ext cx="4937760" cy="2147926"/>
          </a:xfrm>
          <a:noFill/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345936" y="1540178"/>
            <a:ext cx="5219113" cy="520645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Fiera </a:t>
            </a:r>
            <a:r>
              <a:rPr lang="en-US" b="1" err="1">
                <a:ea typeface="+mn-lt"/>
                <a:cs typeface="+mn-lt"/>
              </a:rPr>
              <a:t>dell’Orientamento</a:t>
            </a:r>
            <a:r>
              <a:rPr lang="en-US" b="1" dirty="0">
                <a:ea typeface="+mn-lt"/>
                <a:cs typeface="+mn-lt"/>
              </a:rPr>
              <a:t>, due </a:t>
            </a:r>
            <a:r>
              <a:rPr lang="en-US" b="1" err="1">
                <a:ea typeface="+mn-lt"/>
                <a:cs typeface="+mn-lt"/>
              </a:rPr>
              <a:t>giorni</a:t>
            </a:r>
            <a:r>
              <a:rPr lang="en-US" b="1">
                <a:ea typeface="+mn-lt"/>
                <a:cs typeface="+mn-lt"/>
              </a:rPr>
              <a:t> per </a:t>
            </a:r>
            <a:r>
              <a:rPr lang="en-US" b="1" err="1">
                <a:ea typeface="+mn-lt"/>
                <a:cs typeface="+mn-lt"/>
              </a:rPr>
              <a:t>scuole</a:t>
            </a:r>
            <a:r>
              <a:rPr lang="en-US" b="1">
                <a:ea typeface="+mn-lt"/>
                <a:cs typeface="+mn-lt"/>
              </a:rPr>
              <a:t> e </a:t>
            </a:r>
            <a:r>
              <a:rPr lang="en-US" b="1" err="1">
                <a:ea typeface="+mn-lt"/>
                <a:cs typeface="+mn-lt"/>
              </a:rPr>
              <a:t>famiglie</a:t>
            </a:r>
            <a:r>
              <a:rPr lang="en-US" b="1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La </a:t>
            </a:r>
            <a:r>
              <a:rPr lang="en-US" sz="2000" err="1">
                <a:ea typeface="+mn-lt"/>
                <a:cs typeface="+mn-lt"/>
              </a:rPr>
              <a:t>fiera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si</a:t>
            </a:r>
            <a:r>
              <a:rPr lang="en-US" sz="2000" dirty="0">
                <a:ea typeface="+mn-lt"/>
                <a:cs typeface="+mn-lt"/>
              </a:rPr>
              <a:t> propone come </a:t>
            </a:r>
            <a:r>
              <a:rPr lang="en-US" sz="2000" err="1">
                <a:ea typeface="+mn-lt"/>
                <a:cs typeface="+mn-lt"/>
              </a:rPr>
              <a:t>luogo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unico</a:t>
            </a:r>
            <a:r>
              <a:rPr lang="en-US" sz="2000" dirty="0">
                <a:ea typeface="+mn-lt"/>
                <a:cs typeface="+mn-lt"/>
              </a:rPr>
              <a:t> di </a:t>
            </a:r>
            <a:r>
              <a:rPr lang="en-US" sz="2000" err="1">
                <a:ea typeface="+mn-lt"/>
                <a:cs typeface="+mn-lt"/>
              </a:rPr>
              <a:t>presentazione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dei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percorsi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scolastici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presenti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sul</a:t>
            </a:r>
            <a:r>
              <a:rPr lang="en-US" sz="2000" dirty="0">
                <a:ea typeface="+mn-lt"/>
                <a:cs typeface="+mn-lt"/>
              </a:rPr>
              <a:t> nostro </a:t>
            </a:r>
            <a:r>
              <a:rPr lang="en-US" sz="2000" err="1">
                <a:ea typeface="+mn-lt"/>
                <a:cs typeface="+mn-lt"/>
              </a:rPr>
              <a:t>territorio</a:t>
            </a:r>
            <a:r>
              <a:rPr lang="en-US" sz="2000" dirty="0">
                <a:ea typeface="+mn-lt"/>
                <a:cs typeface="+mn-lt"/>
              </a:rPr>
              <a:t>: </a:t>
            </a:r>
            <a:r>
              <a:rPr lang="en-US" sz="2000" err="1">
                <a:ea typeface="+mn-lt"/>
                <a:cs typeface="+mn-lt"/>
              </a:rPr>
              <a:t>licei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istituti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tecnici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istituti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professionali</a:t>
            </a:r>
            <a:r>
              <a:rPr lang="en-US" sz="2000" dirty="0">
                <a:ea typeface="+mn-lt"/>
                <a:cs typeface="+mn-lt"/>
              </a:rPr>
              <a:t> e </a:t>
            </a:r>
            <a:r>
              <a:rPr lang="en-US" sz="2000" err="1">
                <a:ea typeface="+mn-lt"/>
                <a:cs typeface="+mn-lt"/>
              </a:rPr>
              <a:t>corsi</a:t>
            </a:r>
            <a:r>
              <a:rPr lang="en-US" sz="2000" dirty="0">
                <a:ea typeface="+mn-lt"/>
                <a:cs typeface="+mn-lt"/>
              </a:rPr>
              <a:t> di </a:t>
            </a:r>
            <a:r>
              <a:rPr lang="en-US" sz="2000" err="1">
                <a:ea typeface="+mn-lt"/>
                <a:cs typeface="+mn-lt"/>
              </a:rPr>
              <a:t>istruzione</a:t>
            </a:r>
            <a:r>
              <a:rPr lang="en-US" sz="2000" dirty="0">
                <a:ea typeface="+mn-lt"/>
                <a:cs typeface="+mn-lt"/>
              </a:rPr>
              <a:t> e </a:t>
            </a:r>
            <a:r>
              <a:rPr lang="en-US" sz="2000" err="1">
                <a:ea typeface="+mn-lt"/>
                <a:cs typeface="+mn-lt"/>
              </a:rPr>
              <a:t>formazione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professionale</a:t>
            </a:r>
            <a:r>
              <a:rPr lang="en-US" sz="2000" dirty="0">
                <a:ea typeface="+mn-lt"/>
                <a:cs typeface="+mn-lt"/>
              </a:rPr>
              <a:t>, con uno </a:t>
            </a:r>
            <a:r>
              <a:rPr lang="en-US" sz="2000" err="1">
                <a:ea typeface="+mn-lt"/>
                <a:cs typeface="+mn-lt"/>
              </a:rPr>
              <a:t>spazio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dedicato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anche</a:t>
            </a:r>
            <a:r>
              <a:rPr lang="en-US" sz="2000" dirty="0">
                <a:ea typeface="+mn-lt"/>
                <a:cs typeface="+mn-lt"/>
              </a:rPr>
              <a:t> alle </a:t>
            </a:r>
            <a:r>
              <a:rPr lang="en-US" sz="2000" err="1">
                <a:ea typeface="+mn-lt"/>
                <a:cs typeface="+mn-lt"/>
              </a:rPr>
              <a:t>scelte</a:t>
            </a:r>
            <a:r>
              <a:rPr lang="en-US" sz="2000" dirty="0">
                <a:ea typeface="+mn-lt"/>
                <a:cs typeface="+mn-lt"/>
              </a:rPr>
              <a:t> successive </a:t>
            </a:r>
            <a:r>
              <a:rPr lang="en-US" sz="2000" err="1">
                <a:ea typeface="+mn-lt"/>
                <a:cs typeface="+mn-lt"/>
              </a:rPr>
              <a:t>alla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scuola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secondaria</a:t>
            </a:r>
            <a:r>
              <a:rPr lang="en-US" sz="2000" dirty="0">
                <a:ea typeface="+mn-lt"/>
                <a:cs typeface="+mn-lt"/>
              </a:rPr>
              <a:t> di secondo </a:t>
            </a:r>
            <a:r>
              <a:rPr lang="en-US" sz="2000" err="1">
                <a:ea typeface="+mn-lt"/>
                <a:cs typeface="+mn-lt"/>
              </a:rPr>
              <a:t>grado</a:t>
            </a:r>
            <a:r>
              <a:rPr lang="en-US" sz="2000" dirty="0">
                <a:ea typeface="+mn-lt"/>
                <a:cs typeface="+mn-lt"/>
              </a:rPr>
              <a:t>. La </a:t>
            </a:r>
            <a:r>
              <a:rPr lang="en-US" sz="2000" err="1">
                <a:ea typeface="+mn-lt"/>
                <a:cs typeface="+mn-lt"/>
              </a:rPr>
              <a:t>fiera</a:t>
            </a:r>
            <a:r>
              <a:rPr lang="en-US" sz="2000" dirty="0">
                <a:ea typeface="+mn-lt"/>
                <a:cs typeface="+mn-lt"/>
              </a:rPr>
              <a:t> è </a:t>
            </a:r>
            <a:r>
              <a:rPr lang="en-US" sz="2000" err="1">
                <a:ea typeface="+mn-lt"/>
                <a:cs typeface="+mn-lt"/>
              </a:rPr>
              <a:t>infine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arricchita</a:t>
            </a:r>
            <a:r>
              <a:rPr lang="en-US" sz="2000" dirty="0">
                <a:ea typeface="+mn-lt"/>
                <a:cs typeface="+mn-lt"/>
              </a:rPr>
              <a:t> da </a:t>
            </a:r>
            <a:r>
              <a:rPr lang="en-US" sz="2000" err="1">
                <a:ea typeface="+mn-lt"/>
                <a:cs typeface="+mn-lt"/>
              </a:rPr>
              <a:t>incontri</a:t>
            </a:r>
            <a:r>
              <a:rPr lang="en-US" sz="2000" dirty="0">
                <a:ea typeface="+mn-lt"/>
                <a:cs typeface="+mn-lt"/>
              </a:rPr>
              <a:t> in </a:t>
            </a:r>
            <a:r>
              <a:rPr lang="en-US" sz="2000" err="1">
                <a:ea typeface="+mn-lt"/>
                <a:cs typeface="+mn-lt"/>
              </a:rPr>
              <a:t>presenza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tema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orientamento</a:t>
            </a:r>
            <a:r>
              <a:rPr lang="en-US" sz="2000" dirty="0">
                <a:ea typeface="+mn-lt"/>
                <a:cs typeface="+mn-lt"/>
              </a:rPr>
              <a:t> per </a:t>
            </a:r>
            <a:r>
              <a:rPr lang="en-US" sz="2000" err="1">
                <a:ea typeface="+mn-lt"/>
                <a:cs typeface="+mn-lt"/>
              </a:rPr>
              <a:t>alcuni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dei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quali</a:t>
            </a:r>
            <a:r>
              <a:rPr lang="en-US" sz="2000" dirty="0">
                <a:ea typeface="+mn-lt"/>
                <a:cs typeface="+mn-lt"/>
              </a:rPr>
              <a:t> è </a:t>
            </a:r>
            <a:r>
              <a:rPr lang="en-US" sz="2000" err="1">
                <a:ea typeface="+mn-lt"/>
                <a:cs typeface="+mn-lt"/>
              </a:rPr>
              <a:t>richiesta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prenotazione</a:t>
            </a:r>
            <a:r>
              <a:rPr lang="en-US" sz="2000" dirty="0">
                <a:ea typeface="+mn-lt"/>
                <a:cs typeface="+mn-lt"/>
              </a:rPr>
              <a:t>. </a:t>
            </a: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>
                <a:ea typeface="+mn-lt"/>
                <a:cs typeface="+mn-lt"/>
              </a:rPr>
              <a:t>CLICCA SUL TITOLO PER INFORMAZIONI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, vestiti, schermata, calzature&#10;&#10;Descrizione generata automaticamente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07305" y="411480"/>
            <a:ext cx="10577389" cy="5870448"/>
          </a:xfr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1" y="2083855"/>
            <a:ext cx="4232030" cy="12705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2500" b="1" dirty="0"/>
              <a:t>Progetto di Orientamento</a:t>
            </a:r>
            <a:br>
              <a:rPr lang="it-IT" sz="2500" b="1" dirty="0"/>
            </a:br>
            <a:r>
              <a:rPr lang="it-IT" sz="2500" dirty="0">
                <a:ea typeface="+mj-lt"/>
                <a:cs typeface="+mj-lt"/>
                <a:hlinkClick r:id="rId3"/>
              </a:rPr>
              <a:t>Atlante Delle Scelte</a:t>
            </a:r>
            <a:endParaRPr lang="it-IT" sz="25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152399" y="4046068"/>
            <a:ext cx="5943598" cy="24632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600" dirty="0"/>
              <a:t>Il progetto prevede l'attività di orientamento rivolta agli alunni del 2° anno degli IC aderenti attraverso l'utilizzo del portale Atlante delle Scelte.</a:t>
            </a:r>
            <a:endParaRPr lang="it-IT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1600" dirty="0"/>
              <a:t>Il progetto verrà illustrato nel dettaglio ai diversi soggetti coinvolti degli Istituti Comprensivi che aderiranno alla proposta.</a:t>
            </a:r>
            <a:r>
              <a:rPr lang="it-IT" sz="2000" dirty="0"/>
              <a:t> </a:t>
            </a:r>
          </a:p>
          <a:p>
            <a:pPr>
              <a:lnSpc>
                <a:spcPct val="100000"/>
              </a:lnSpc>
            </a:pPr>
            <a:r>
              <a:rPr lang="it-IT" sz="1600" b="1" dirty="0"/>
              <a:t>CLICCA SUL TITOLO PER ACCEDERE AL PORTALE</a:t>
            </a:r>
            <a:endParaRPr lang="it-IT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ctrTitle"/>
          </p:nvPr>
        </p:nvSpPr>
        <p:spPr>
          <a:xfrm>
            <a:off x="7455686" y="342440"/>
            <a:ext cx="3987630" cy="40336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2000" dirty="0"/>
              <a:t> La manifestazione, che si tiene </a:t>
            </a:r>
            <a:r>
              <a:rPr lang="it-IT" sz="2000" b="1" dirty="0"/>
              <a:t>generalmente in aprile</a:t>
            </a:r>
            <a:r>
              <a:rPr lang="it-IT" sz="2000" dirty="0"/>
              <a:t>,  ha l’obiettivo di promuovere il valore dei mestieri artigiani e delle professionalità che compongono gran parte del tessuto produttivo bergamasco, di sensibilizzare i giovani e le loro famiglie sull’importanza della formazione professionale, di rilanciare e qualificare il lavoro artigiano nel territorio bergamasco quale potenziale strumento di realizzazione di un progetto professionale e di vita.</a:t>
            </a:r>
            <a:br>
              <a:rPr lang="it-IT" sz="2000" dirty="0"/>
            </a:br>
            <a:r>
              <a:rPr lang="it-IT" sz="2000" b="1" dirty="0"/>
              <a:t>INFORMAZIONI CLICCANDO SOTTO: PAGINA DELLA PROVINCIA </a:t>
            </a:r>
          </a:p>
        </p:txBody>
      </p:sp>
      <p:pic>
        <p:nvPicPr>
          <p:cNvPr id="7" name="Segnaposto immagine 6" descr="Immagine che contiene testo, grafica, Elementi grafici, Carattere&#10;&#10;Descrizione generata automaticamente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8898" r="55994"/>
          <a:stretch>
            <a:fillRect/>
          </a:stretch>
        </p:blipFill>
        <p:spPr>
          <a:xfrm>
            <a:off x="20" y="-369627"/>
            <a:ext cx="5840710" cy="6862275"/>
          </a:xfrm>
          <a:noFill/>
        </p:spPr>
      </p:pic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82560" y="4408811"/>
            <a:ext cx="4323426" cy="10089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dirty="0">
                <a:hlinkClick r:id="rId3"/>
              </a:rPr>
              <a:t>FIERA DEI MESTIERI</a:t>
            </a:r>
            <a:endParaRPr lang="it-IT"/>
          </a:p>
        </p:txBody>
      </p:sp>
      <p:sp>
        <p:nvSpPr>
          <p:cNvPr id="6" name="Segnaposto data 5" hidden="1"/>
          <p:cNvSpPr>
            <a:spLocks noGrp="1"/>
          </p:cNvSpPr>
          <p:nvPr>
            <p:ph type="dt" sz="half" idx="4294967295"/>
          </p:nvPr>
        </p:nvSpPr>
        <p:spPr>
          <a:xfrm>
            <a:off x="111556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/>
              <a:t>20XX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1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99" r="1699"/>
          <a:stretch>
            <a:fillRect/>
          </a:stretch>
        </p:blipFill>
        <p:spPr>
          <a:xfrm>
            <a:off x="2376855" y="189166"/>
            <a:ext cx="9525000" cy="4791075"/>
          </a:xfr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5139" y="442624"/>
            <a:ext cx="4009292" cy="12705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3200" b="1" dirty="0">
                <a:hlinkClick r:id="rId3"/>
              </a:rPr>
              <a:t>ORIENTA LIVE SHOW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152399" y="4397760"/>
            <a:ext cx="5943598" cy="24632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600" dirty="0"/>
              <a:t> </a:t>
            </a:r>
            <a:r>
              <a:rPr lang="it-IT" sz="1600" dirty="0">
                <a:ea typeface="+mn-lt"/>
                <a:cs typeface="+mn-lt"/>
              </a:rPr>
              <a:t>Incontri orientativi realizzati in collaborazione con </a:t>
            </a:r>
            <a:r>
              <a:rPr lang="it-IT" sz="1600" b="1" dirty="0">
                <a:ea typeface="+mn-lt"/>
                <a:cs typeface="+mn-lt"/>
              </a:rPr>
              <a:t>Teatro Educativo per gli studenti delle classi terze</a:t>
            </a:r>
            <a:r>
              <a:rPr lang="it-IT" sz="1600" dirty="0">
                <a:ea typeface="+mn-lt"/>
                <a:cs typeface="+mn-lt"/>
              </a:rPr>
              <a:t>. Attraverso un format dinamico e interattivo si tratta il tema della scelta e di come compierla partendo dalle proprie attitudini e interessi, con uno sguardo ai fabbisogni di professionalità del territorio. </a:t>
            </a:r>
            <a:endParaRPr lang="it-IT" dirty="0"/>
          </a:p>
          <a:p>
            <a:pPr>
              <a:lnSpc>
                <a:spcPct val="100000"/>
              </a:lnSpc>
            </a:pPr>
            <a:r>
              <a:rPr lang="it-IT" sz="1600" b="1" dirty="0"/>
              <a:t>CLICCA SUL TITOLO PER ISCRIVERTI E PER SCARICARE LOCANDINE PER SCUOLE E</a:t>
            </a:r>
            <a:r>
              <a:rPr lang="it-IT" sz="1600" b="1" dirty="0">
                <a:solidFill>
                  <a:srgbClr val="FF0000"/>
                </a:solidFill>
              </a:rPr>
              <a:t> GENITORI</a:t>
            </a:r>
            <a:endParaRPr lang="it-IT" sz="2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272521" y="4673207"/>
            <a:ext cx="4614142" cy="22006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it-IT" b="1" dirty="0">
                <a:solidFill>
                  <a:srgbClr val="FF0000"/>
                </a:solidFill>
              </a:rPr>
              <a:t>DATE</a:t>
            </a:r>
          </a:p>
          <a:p>
            <a:r>
              <a:rPr lang="it-IT" sz="1400" b="1" dirty="0">
                <a:solidFill>
                  <a:srgbClr val="0392CE"/>
                </a:solidFill>
                <a:latin typeface="Roboto Condensed"/>
                <a:ea typeface="Roboto Condensed"/>
                <a:cs typeface="Roboto Condensed"/>
              </a:rPr>
              <a:t>Per le scuole</a:t>
            </a:r>
            <a:endParaRPr lang="it-IT" dirty="0"/>
          </a:p>
          <a:p>
            <a:pPr marL="285750" indent="-285750">
              <a:buFont typeface="Arial" panose="020B0604020202020204"/>
              <a:buChar char="•"/>
            </a:pPr>
            <a:r>
              <a:rPr lang="it-IT" sz="1100" b="1" dirty="0">
                <a:solidFill>
                  <a:srgbClr val="666666"/>
                </a:solidFill>
                <a:latin typeface="Nunito Sans"/>
              </a:rPr>
              <a:t>6 novembre  2024</a:t>
            </a:r>
            <a:r>
              <a:rPr lang="it-IT" sz="1100" dirty="0">
                <a:solidFill>
                  <a:srgbClr val="666666"/>
                </a:solidFill>
                <a:latin typeface="Nunito Sans"/>
              </a:rPr>
              <a:t> | h.10.00-12.00 | c/o Auditorium Confindustria Bergamo con diretta streaming</a:t>
            </a:r>
            <a:endParaRPr lang="it-IT" dirty="0"/>
          </a:p>
          <a:p>
            <a:pPr marL="285750" indent="-285750">
              <a:buFont typeface="Arial" panose="020B0604020202020204"/>
              <a:buChar char="•"/>
            </a:pPr>
            <a:r>
              <a:rPr lang="it-IT" sz="1100" b="1" dirty="0">
                <a:solidFill>
                  <a:srgbClr val="666666"/>
                </a:solidFill>
                <a:latin typeface="Nunito Sans"/>
              </a:rPr>
              <a:t>12 novembre 2024</a:t>
            </a:r>
            <a:r>
              <a:rPr lang="it-IT" sz="1100" dirty="0">
                <a:solidFill>
                  <a:srgbClr val="666666"/>
                </a:solidFill>
                <a:latin typeface="Nunito Sans"/>
              </a:rPr>
              <a:t> | h. 9.00-10.30 | Webinar Zoom</a:t>
            </a:r>
            <a:endParaRPr lang="it-IT" dirty="0"/>
          </a:p>
          <a:p>
            <a:pPr marL="285750" indent="-285750">
              <a:buFont typeface="Arial" panose="020B0604020202020204"/>
              <a:buChar char="•"/>
            </a:pPr>
            <a:r>
              <a:rPr lang="it-IT" sz="1100" b="1" dirty="0">
                <a:solidFill>
                  <a:srgbClr val="666666"/>
                </a:solidFill>
                <a:latin typeface="Nunito Sans"/>
              </a:rPr>
              <a:t>12 novembre 2024</a:t>
            </a:r>
            <a:r>
              <a:rPr lang="it-IT" sz="1100" dirty="0">
                <a:solidFill>
                  <a:srgbClr val="666666"/>
                </a:solidFill>
                <a:latin typeface="Nunito Sans"/>
              </a:rPr>
              <a:t> | h. 11.00-12.30 | Webinar Zoom</a:t>
            </a:r>
          </a:p>
          <a:p>
            <a:endParaRPr lang="it-IT" dirty="0"/>
          </a:p>
          <a:p>
            <a:r>
              <a:rPr lang="it-IT" sz="1400" b="1" dirty="0">
                <a:solidFill>
                  <a:srgbClr val="FF0000"/>
                </a:solidFill>
                <a:latin typeface="Roboto Condensed"/>
                <a:ea typeface="Roboto Condensed"/>
                <a:cs typeface="Roboto Condensed"/>
              </a:rPr>
              <a:t> Per i genitori</a:t>
            </a: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it-IT" sz="1100" b="1" dirty="0">
                <a:solidFill>
                  <a:srgbClr val="FF0000"/>
                </a:solidFill>
                <a:latin typeface="Nunito Sans"/>
              </a:rPr>
              <a:t>6 novembre 2024 | h. 17.30-19.00 | Webinar Zoom 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42"/>
          <p:cNvSpPr>
            <a:spLocks noGrp="1"/>
          </p:cNvSpPr>
          <p:nvPr>
            <p:ph type="title"/>
          </p:nvPr>
        </p:nvSpPr>
        <p:spPr>
          <a:xfrm>
            <a:off x="738554" y="658202"/>
            <a:ext cx="10893083" cy="1325563"/>
          </a:xfrm>
          <a:solidFill>
            <a:schemeClr val="accent1"/>
          </a:solidFill>
          <a:effectLst>
            <a:reflection stA="40000" endPos="54000" dist="508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r>
              <a:rPr lang="it-IT" sz="3200" b="1" dirty="0">
                <a:solidFill>
                  <a:srgbClr val="0070C0"/>
                </a:solidFill>
                <a:ea typeface="+mj-lt"/>
                <a:cs typeface="+mj-lt"/>
              </a:rPr>
              <a:t>Bergamo Orienta</a:t>
            </a:r>
            <a:br>
              <a:rPr lang="it-IT" sz="2400" dirty="0">
                <a:ea typeface="+mj-lt"/>
                <a:cs typeface="+mj-lt"/>
              </a:rPr>
            </a:br>
            <a:r>
              <a:rPr lang="it-IT" sz="2400" dirty="0">
                <a:ea typeface="+mj-lt"/>
                <a:cs typeface="+mj-lt"/>
              </a:rPr>
              <a:t> solo per gli istituti con sede nei comuni di Bergamo, Gorle, Ponteranica, Sorisole e Torre Boldone  (da settembre)</a:t>
            </a:r>
            <a:endParaRPr lang="it-IT" dirty="0"/>
          </a:p>
        </p:txBody>
      </p:sp>
      <p:sp>
        <p:nvSpPr>
          <p:cNvPr id="53" name="Content Placeholder 3"/>
          <p:cNvSpPr>
            <a:spLocks noGrp="1"/>
          </p:cNvSpPr>
          <p:nvPr>
            <p:ph sz="half" idx="2"/>
          </p:nvPr>
        </p:nvSpPr>
        <p:spPr>
          <a:xfrm>
            <a:off x="635683" y="2362897"/>
            <a:ext cx="5458833" cy="37788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  <a:ea typeface="+mn-lt"/>
                <a:cs typeface="+mn-lt"/>
              </a:rPr>
              <a:t>Servizio di Bergamo Informagiovani a supporto delle scelte scolastiche: incontri di gruppo, eventi e laboratori, colloqui di consulenza individuale. </a:t>
            </a:r>
            <a:r>
              <a:rPr lang="it-IT" sz="2400" b="1" dirty="0">
                <a:solidFill>
                  <a:schemeClr val="tx2"/>
                </a:solidFill>
              </a:rPr>
              <a:t>I primi incontri sono già esauriti, ma rimanete in contatto per nuove proposte visitando la pagina</a:t>
            </a:r>
            <a:endParaRPr lang="it-IT" b="1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2200" dirty="0">
                <a:solidFill>
                  <a:schemeClr val="tx2"/>
                </a:solidFill>
                <a:ea typeface="+mn-lt"/>
                <a:cs typeface="+mn-lt"/>
                <a:hlinkClick r:id="rId3"/>
              </a:rPr>
              <a:t>Bergamo Orienta (comune.bergamo.it)</a:t>
            </a:r>
            <a:endParaRPr lang="it-IT"/>
          </a:p>
        </p:txBody>
      </p:sp>
      <p:pic>
        <p:nvPicPr>
          <p:cNvPr id="2" name="Immagine 1" descr="Immagine che contiene testo, Carattere, giallo, Elementi grafici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206" y="2026507"/>
            <a:ext cx="4903317" cy="951471"/>
          </a:xfrm>
          <a:prstGeom prst="rect">
            <a:avLst/>
          </a:prstGeom>
        </p:spPr>
      </p:pic>
      <p:pic>
        <p:nvPicPr>
          <p:cNvPr id="4" name="Immagine 3" descr="Image result for INFORMAGIOVANI  BERGAM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121" y="3166675"/>
            <a:ext cx="3773188" cy="29857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7481B2-61F1-4998-A5FC-37E947E1DE75}">
  <ds:schemaRefs/>
</ds:datastoreItem>
</file>

<file path=customXml/itemProps2.xml><?xml version="1.0" encoding="utf-8"?>
<ds:datastoreItem xmlns:ds="http://schemas.openxmlformats.org/officeDocument/2006/customXml" ds:itemID="{411D1A41-01F0-4C5C-80FC-D7734A9F3ADC}">
  <ds:schemaRefs/>
</ds:datastoreItem>
</file>

<file path=customXml/itemProps3.xml><?xml version="1.0" encoding="utf-8"?>
<ds:datastoreItem xmlns:ds="http://schemas.openxmlformats.org/officeDocument/2006/customXml" ds:itemID="{D1CDCD41-C0EE-49F0-80CC-0DC855F8F07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TM44613219</Template>
  <TotalTime>0</TotalTime>
  <Words>2616</Words>
  <Application>Microsoft Office PowerPoint</Application>
  <PresentationFormat>Widescreen</PresentationFormat>
  <Paragraphs>267</Paragraphs>
  <Slides>41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9" baseType="lpstr">
      <vt:lpstr>Arial</vt:lpstr>
      <vt:lpstr>Avenir Next LT Pro</vt:lpstr>
      <vt:lpstr>Calibri</vt:lpstr>
      <vt:lpstr>Lora</vt:lpstr>
      <vt:lpstr>Nunito Sans</vt:lpstr>
      <vt:lpstr>Open Sans</vt:lpstr>
      <vt:lpstr>Roboto Condensed</vt:lpstr>
      <vt:lpstr>AccentBoxVTI</vt:lpstr>
      <vt:lpstr>PIANO ORIENTAMENTO 2024 - 25</vt:lpstr>
      <vt:lpstr>PERCORSI PER SCUOLE E FAMIGLIE Finalità​ (da Linee Guida per l’Orientamento (DM 328/2022)​</vt:lpstr>
      <vt:lpstr>SCEGLI   LE INFORMAZIONI</vt:lpstr>
      <vt:lpstr>PROPOSTE PER ISTITUTI COMPRENSIVI scuole, famiglie, studenti</vt:lpstr>
      <vt:lpstr>Provincia di Bergamo - Vivi la Provincia 29 e 30 novembre</vt:lpstr>
      <vt:lpstr>Progetto di Orientamento Atlante Delle Scelte</vt:lpstr>
      <vt:lpstr> La manifestazione, che si tiene generalmente in aprile,  ha l’obiettivo di promuovere il valore dei mestieri artigiani e delle professionalità che compongono gran parte del tessuto produttivo bergamasco, di sensibilizzare i giovani e le loro famiglie sull’importanza della formazione professionale, di rilanciare e qualificare il lavoro artigiano nel territorio bergamasco quale potenziale strumento di realizzazione di un progetto professionale e di vita. INFORMAZIONI CLICCANDO SOTTO: PAGINA DELLA PROVINCIA </vt:lpstr>
      <vt:lpstr>ORIENTA LIVE SHOW</vt:lpstr>
      <vt:lpstr>Bergamo Orienta  solo per gli istituti con sede nei comuni di Bergamo, Gorle, Ponteranica, Sorisole e Torre Boldone  (da settembre)</vt:lpstr>
      <vt:lpstr>RETE B.SCA INFORMAGIOVANI_AGG.06-2024.pdf (provincia.bergamo.it)  PAGINA PER INFORMAZIONI Provincia di Bergamo - Vivi la Provincia</vt:lpstr>
      <vt:lpstr>EVENTI e INCONTRI INFORMATIVI:a seguire proposte SOLO per le scuole e Proposte  SOLO per genitorI</vt:lpstr>
      <vt:lpstr>PMI Day Visite aziendali dal 22 nov 2024 al 10 gennaio 2025</vt:lpstr>
      <vt:lpstr>EUREKA! FUNZIONA! PROGETTO PER SCUOLE PRIMARIE da dicembre 2024 a maggio 2025</vt:lpstr>
      <vt:lpstr>INCONTRI INFORMATIVI</vt:lpstr>
      <vt:lpstr>L’istruzione secondaria di 2° grado e l’IeFP Presentazione dell’offerta formativa dopo la scuola media.  </vt:lpstr>
      <vt:lpstr>                                                                            Bisogni formativi, competenze e figure professionali richieste dal mondo del lavoro, con una particolare attenzione riservata alle realtà produttive del nostro territorio.  </vt:lpstr>
      <vt:lpstr>PROPOSTE PER ISTITUTI SUPERIORI: STUDENTI INTERESSATI POSSONO CHIEDERE ALLA LORO SCUOLA di iscriverli</vt:lpstr>
      <vt:lpstr>MATEMATICA E INTELLIGENZA ARTIFICIALE: MODELLI E ALGORITMI PER LE MACCHINE CHE APPRENDONO. San Pellegrino Terme - Dalmine, 3-4-5 Settembre 2024 </vt:lpstr>
      <vt:lpstr>IL SISTEMA ITS ACADEMY in particolare a BERGAMO</vt:lpstr>
      <vt:lpstr>PROFESSIONI MEDICO – SANITARIE  Presentazione in 6 diversi incontri dei percorsi universitari e degli sbocchi professionali delle professioni in ambito medico-sanitario,  ORE 9 – 11 on line MODULO ISCRIZIONE SUL PIANO (SLIDE 1)</vt:lpstr>
      <vt:lpstr>CPI (Centri per l'Impiego) PROGETTO SCHOOL LAB per informazioni: Provincia di Bergamo - Vivi la Provincia</vt:lpstr>
      <vt:lpstr>QUI LA PAGINA PER INFORMAZIONI Università degli studi di Bergamo (unibg.it)</vt:lpstr>
      <vt:lpstr>CLICCA SULLA PAGINA iniziative formative per l'orientamento  </vt:lpstr>
      <vt:lpstr>CLICCA SULLA PAGINA iniziative formative per l'orientamento  </vt:lpstr>
      <vt:lpstr>     TME Live!  promosso dal Gruppo Tecnologie e Materiali per l’Edilizia per far conoscere l’evoluzione del settore e le sue filiere, il fabbisogno di figure professionali e l’attenzione alla sostenibilità. L’evento è dedicato, in particolare, agli  istituti a indirizzo CAT. 22 ottobre 2024 </vt:lpstr>
      <vt:lpstr> Legno Live!  promosso dal Gruppo Legno per raccontare il settore e i suoi cluster, le competenze richieste e l’evoluzione tecnologica che lo sta caratterizzando. L’evento è dedicato, in particolare, agli istituti a indirizzo CAT.  15 novembre 2024</vt:lpstr>
      <vt:lpstr>GIORNATE  DI  ORIENTAMENTO  PROFESSIONALE CON IL ROTARY ROTARY CLUB BERGAMO - Giornate di orientamento professionale</vt:lpstr>
      <vt:lpstr>INCONTRI INFORMATIVI</vt:lpstr>
      <vt:lpstr>PROPOSTE ED EVENTI  PER ISTITUTI SUPERIORI</vt:lpstr>
      <vt:lpstr>Provincia di Bergamo - Vivi la Provincia 29 e 30 novembre</vt:lpstr>
      <vt:lpstr> La manifestazione, che si tiene generalmente in aprile,  ha l’obiettivo di promuovere il valore dei mestieri artigiani e delle professionalità che compongono gran parte del tessuto produttivo bergamasco, di sensibilizzare i giovani e le loro famiglie sull’importanza della formazione professionale, di rilanciare e qualificare il lavoro artigiano nel territorio bergamasco quale potenziale strumento di realizzazione di un progetto professionale e di vita. INFORMAZIONI CLICCANDO SOTTO: PAGINA DELLA PROVINCIA </vt:lpstr>
      <vt:lpstr>QUI LA PAGINA PER INFORMAZIONI Università degli studi di Bergamo (unibg.it)</vt:lpstr>
      <vt:lpstr>Bergamo Job Festival  Il progetto ha l’obiettivo di favorire l’occupabilità dei giovani creando un’occasione d’incontro tra i responsabili del personale delle aziende del territorio e i diplomandi degli Istituti tecnici a indirizzo tecnologico.</vt:lpstr>
      <vt:lpstr>Presentazione standard di PowerPoint</vt:lpstr>
      <vt:lpstr>         Progetto regionale “Job Experience: un nuovo strumento per l’orientamento”  web app LAbLab di Regione Lombardia </vt:lpstr>
      <vt:lpstr>PROPOSTE INFORMATIVE ON LINE  PER GENITORI  ISTITUTI SUPERIORI (come iscriversi)</vt:lpstr>
      <vt:lpstr>                                                                            Bisogni formativi, competenze e figure professionali richieste dal mondo del lavoro, con una particolare attenzione riservata alle realtà produttive del nostro territorio.  </vt:lpstr>
      <vt:lpstr>CPI (Centri per l'Impiego) PROGETTO SCHOOL LAB per informazioni: Provincia di Bergamo - Vivi la Provincia</vt:lpstr>
      <vt:lpstr>LA FORMAZIONE POST-DIPLOMA Caratteristiche dei percorsi universitari, ITS/IFTS</vt:lpstr>
      <vt:lpstr>PROFESSIONI MEDICO – SANITARIE Presentazione dei percorsi universitari e degli sbocchi professionali delle 18 professioni sanitarie afferenti all’Ordine dei Tecnici Sanitari di Radiologia Medica e delle professioni sanitarie tecniche, della riabilitazione e della prevenzione.  ORE 18 – 19,30 on line DATE DA DEFINIRE</vt:lpstr>
      <vt:lpstr>RETE B.SCA INFORMAGIOVANI_AGG.06-2024.pdf (provincia.bergamo.it)  PAGINA PER INFORMAZIONI Provincia di Bergamo - Vivi la Provincia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2451</cp:revision>
  <dcterms:created xsi:type="dcterms:W3CDTF">2021-05-30T11:24:00Z</dcterms:created>
  <dcterms:modified xsi:type="dcterms:W3CDTF">2024-10-03T18:28:58Z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66CB8EB75CB5494FA637293AAB253E9C_12</vt:lpwstr>
  </property>
  <property fmtid="{D5CDD505-2E9C-101B-9397-08002B2CF9AE}" pid="4" name="KSOProductBuildVer">
    <vt:lpwstr>1033-12.2.0.17562</vt:lpwstr>
  </property>
</Properties>
</file>